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0"/>
  </p:notesMasterIdLst>
  <p:handoutMasterIdLst>
    <p:handoutMasterId r:id="rId21"/>
  </p:handoutMasterIdLst>
  <p:sldIdLst>
    <p:sldId id="257" r:id="rId5"/>
    <p:sldId id="384" r:id="rId6"/>
    <p:sldId id="277" r:id="rId7"/>
    <p:sldId id="389" r:id="rId8"/>
    <p:sldId id="278" r:id="rId9"/>
    <p:sldId id="396" r:id="rId10"/>
    <p:sldId id="397" r:id="rId11"/>
    <p:sldId id="317" r:id="rId12"/>
    <p:sldId id="392" r:id="rId13"/>
    <p:sldId id="393" r:id="rId14"/>
    <p:sldId id="395" r:id="rId15"/>
    <p:sldId id="394" r:id="rId16"/>
    <p:sldId id="279" r:id="rId17"/>
    <p:sldId id="321" r:id="rId18"/>
    <p:sldId id="39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0" autoAdjust="0"/>
    <p:restoredTop sz="93725" autoAdjust="0"/>
  </p:normalViewPr>
  <p:slideViewPr>
    <p:cSldViewPr snapToGrid="0">
      <p:cViewPr varScale="1">
        <p:scale>
          <a:sx n="68" d="100"/>
          <a:sy n="68" d="100"/>
        </p:scale>
        <p:origin x="990" y="78"/>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ma G" userId="1f5eeca4e6fe0fcd" providerId="LiveId" clId="{DB6E5AAA-10CB-49B5-A126-3D2D44F68538}"/>
    <pc:docChg chg="undo custSel addSld delSld modSld sldOrd">
      <pc:chgData name="Mama G" userId="1f5eeca4e6fe0fcd" providerId="LiveId" clId="{DB6E5AAA-10CB-49B5-A126-3D2D44F68538}" dt="2022-02-13T04:24:46.569" v="2746" actId="20577"/>
      <pc:docMkLst>
        <pc:docMk/>
      </pc:docMkLst>
      <pc:sldChg chg="modSp">
        <pc:chgData name="Mama G" userId="1f5eeca4e6fe0fcd" providerId="LiveId" clId="{DB6E5AAA-10CB-49B5-A126-3D2D44F68538}" dt="2022-02-13T04:22:42.331" v="2705"/>
        <pc:sldMkLst>
          <pc:docMk/>
          <pc:sldMk cId="752814286" sldId="257"/>
        </pc:sldMkLst>
        <pc:picChg chg="mod">
          <ac:chgData name="Mama G" userId="1f5eeca4e6fe0fcd" providerId="LiveId" clId="{DB6E5AAA-10CB-49B5-A126-3D2D44F68538}" dt="2022-02-13T04:22:42.331" v="2705"/>
          <ac:picMkLst>
            <pc:docMk/>
            <pc:sldMk cId="752814286" sldId="257"/>
            <ac:picMk id="14" creationId="{9A8AD548-922D-4E1D-B19C-5F6E808B8160}"/>
          </ac:picMkLst>
        </pc:picChg>
      </pc:sldChg>
      <pc:sldChg chg="addSp delSp modSp mod">
        <pc:chgData name="Mama G" userId="1f5eeca4e6fe0fcd" providerId="LiveId" clId="{DB6E5AAA-10CB-49B5-A126-3D2D44F68538}" dt="2022-02-13T04:22:42.331" v="2705"/>
        <pc:sldMkLst>
          <pc:docMk/>
          <pc:sldMk cId="2979876663" sldId="268"/>
        </pc:sldMkLst>
        <pc:spChg chg="del">
          <ac:chgData name="Mama G" userId="1f5eeca4e6fe0fcd" providerId="LiveId" clId="{DB6E5AAA-10CB-49B5-A126-3D2D44F68538}" dt="2022-02-13T04:14:10.227" v="2614" actId="478"/>
          <ac:spMkLst>
            <pc:docMk/>
            <pc:sldMk cId="2979876663" sldId="268"/>
            <ac:spMk id="3" creationId="{B1C6A53C-7538-4FF9-BC09-EFC116FE7054}"/>
          </ac:spMkLst>
        </pc:spChg>
        <pc:spChg chg="add mod">
          <ac:chgData name="Mama G" userId="1f5eeca4e6fe0fcd" providerId="LiveId" clId="{DB6E5AAA-10CB-49B5-A126-3D2D44F68538}" dt="2022-02-13T04:22:42.331" v="2705"/>
          <ac:spMkLst>
            <pc:docMk/>
            <pc:sldMk cId="2979876663" sldId="268"/>
            <ac:spMk id="4" creationId="{9C765F36-0A6A-4F3C-8568-9327B55D4520}"/>
          </ac:spMkLst>
        </pc:spChg>
        <pc:spChg chg="mod">
          <ac:chgData name="Mama G" userId="1f5eeca4e6fe0fcd" providerId="LiveId" clId="{DB6E5AAA-10CB-49B5-A126-3D2D44F68538}" dt="2022-02-13T04:22:42.331" v="2705"/>
          <ac:spMkLst>
            <pc:docMk/>
            <pc:sldMk cId="2979876663" sldId="268"/>
            <ac:spMk id="6" creationId="{ED2A30C0-1BC4-4764-9C0F-5D811CAB8312}"/>
          </ac:spMkLst>
        </pc:spChg>
        <pc:spChg chg="mod">
          <ac:chgData name="Mama G" userId="1f5eeca4e6fe0fcd" providerId="LiveId" clId="{DB6E5AAA-10CB-49B5-A126-3D2D44F68538}" dt="2022-02-13T04:22:42.331" v="2705"/>
          <ac:spMkLst>
            <pc:docMk/>
            <pc:sldMk cId="2979876663" sldId="268"/>
            <ac:spMk id="7" creationId="{45F69D6A-822D-4DB9-A2CC-D9106F1F2B68}"/>
          </ac:spMkLst>
        </pc:spChg>
        <pc:spChg chg="mod">
          <ac:chgData name="Mama G" userId="1f5eeca4e6fe0fcd" providerId="LiveId" clId="{DB6E5AAA-10CB-49B5-A126-3D2D44F68538}" dt="2022-02-13T04:22:42.331" v="2705"/>
          <ac:spMkLst>
            <pc:docMk/>
            <pc:sldMk cId="2979876663" sldId="268"/>
            <ac:spMk id="8" creationId="{6375D7F3-165A-439B-8D1D-6553B68C2886}"/>
          </ac:spMkLst>
        </pc:spChg>
        <pc:spChg chg="mod">
          <ac:chgData name="Mama G" userId="1f5eeca4e6fe0fcd" providerId="LiveId" clId="{DB6E5AAA-10CB-49B5-A126-3D2D44F68538}" dt="2022-02-13T04:22:42.331" v="2705"/>
          <ac:spMkLst>
            <pc:docMk/>
            <pc:sldMk cId="2979876663" sldId="268"/>
            <ac:spMk id="9" creationId="{7AF9A883-CC44-4401-AE67-8FCEACB7DDDA}"/>
          </ac:spMkLst>
        </pc:spChg>
        <pc:spChg chg="add mod">
          <ac:chgData name="Mama G" userId="1f5eeca4e6fe0fcd" providerId="LiveId" clId="{DB6E5AAA-10CB-49B5-A126-3D2D44F68538}" dt="2022-02-13T04:22:42.331" v="2705"/>
          <ac:spMkLst>
            <pc:docMk/>
            <pc:sldMk cId="2979876663" sldId="268"/>
            <ac:spMk id="10" creationId="{D9971BDD-8F0B-4E49-902F-A744EE64753B}"/>
          </ac:spMkLst>
        </pc:spChg>
        <pc:spChg chg="add mod">
          <ac:chgData name="Mama G" userId="1f5eeca4e6fe0fcd" providerId="LiveId" clId="{DB6E5AAA-10CB-49B5-A126-3D2D44F68538}" dt="2022-02-13T04:22:42.331" v="2705"/>
          <ac:spMkLst>
            <pc:docMk/>
            <pc:sldMk cId="2979876663" sldId="268"/>
            <ac:spMk id="12" creationId="{11135C07-30B6-476B-A68A-42FEACF5080B}"/>
          </ac:spMkLst>
        </pc:spChg>
        <pc:spChg chg="add mod">
          <ac:chgData name="Mama G" userId="1f5eeca4e6fe0fcd" providerId="LiveId" clId="{DB6E5AAA-10CB-49B5-A126-3D2D44F68538}" dt="2022-02-13T04:22:42.331" v="2705"/>
          <ac:spMkLst>
            <pc:docMk/>
            <pc:sldMk cId="2979876663" sldId="268"/>
            <ac:spMk id="14" creationId="{9C484855-6CE8-4EC4-90E1-ABD121F39AEB}"/>
          </ac:spMkLst>
        </pc:spChg>
        <pc:spChg chg="del">
          <ac:chgData name="Mama G" userId="1f5eeca4e6fe0fcd" providerId="LiveId" clId="{DB6E5AAA-10CB-49B5-A126-3D2D44F68538}" dt="2022-02-13T04:14:06.762" v="2613" actId="478"/>
          <ac:spMkLst>
            <pc:docMk/>
            <pc:sldMk cId="2979876663" sldId="268"/>
            <ac:spMk id="15" creationId="{84D39D81-9726-4BD7-BDC0-FA0B2AD0D219}"/>
          </ac:spMkLst>
        </pc:spChg>
        <pc:spChg chg="add mod">
          <ac:chgData name="Mama G" userId="1f5eeca4e6fe0fcd" providerId="LiveId" clId="{DB6E5AAA-10CB-49B5-A126-3D2D44F68538}" dt="2022-02-13T04:22:42.331" v="2705"/>
          <ac:spMkLst>
            <pc:docMk/>
            <pc:sldMk cId="2979876663" sldId="268"/>
            <ac:spMk id="18" creationId="{17DD4F21-6CCB-4AAA-A4C2-10F7BB197DF8}"/>
          </ac:spMkLst>
        </pc:spChg>
        <pc:spChg chg="add mod">
          <ac:chgData name="Mama G" userId="1f5eeca4e6fe0fcd" providerId="LiveId" clId="{DB6E5AAA-10CB-49B5-A126-3D2D44F68538}" dt="2022-02-13T04:22:42.331" v="2705"/>
          <ac:spMkLst>
            <pc:docMk/>
            <pc:sldMk cId="2979876663" sldId="268"/>
            <ac:spMk id="20" creationId="{D893E0FE-FD78-4561-8BC5-8A164DA4B118}"/>
          </ac:spMkLst>
        </pc:spChg>
        <pc:spChg chg="add mod">
          <ac:chgData name="Mama G" userId="1f5eeca4e6fe0fcd" providerId="LiveId" clId="{DB6E5AAA-10CB-49B5-A126-3D2D44F68538}" dt="2022-02-13T04:22:42.331" v="2705"/>
          <ac:spMkLst>
            <pc:docMk/>
            <pc:sldMk cId="2979876663" sldId="268"/>
            <ac:spMk id="22" creationId="{27977CC9-C2D4-4F28-B32F-3437E7D33967}"/>
          </ac:spMkLst>
        </pc:spChg>
        <pc:spChg chg="add mod">
          <ac:chgData name="Mama G" userId="1f5eeca4e6fe0fcd" providerId="LiveId" clId="{DB6E5AAA-10CB-49B5-A126-3D2D44F68538}" dt="2022-02-13T04:22:42.331" v="2705"/>
          <ac:spMkLst>
            <pc:docMk/>
            <pc:sldMk cId="2979876663" sldId="268"/>
            <ac:spMk id="24" creationId="{ACBB10F7-19BE-4937-BA23-E89E09545AFB}"/>
          </ac:spMkLst>
        </pc:spChg>
        <pc:spChg chg="add mod">
          <ac:chgData name="Mama G" userId="1f5eeca4e6fe0fcd" providerId="LiveId" clId="{DB6E5AAA-10CB-49B5-A126-3D2D44F68538}" dt="2022-02-13T04:22:42.331" v="2705"/>
          <ac:spMkLst>
            <pc:docMk/>
            <pc:sldMk cId="2979876663" sldId="268"/>
            <ac:spMk id="26" creationId="{5ADEED83-C9CC-42AF-910E-EFF8E2623846}"/>
          </ac:spMkLst>
        </pc:spChg>
        <pc:spChg chg="add mod">
          <ac:chgData name="Mama G" userId="1f5eeca4e6fe0fcd" providerId="LiveId" clId="{DB6E5AAA-10CB-49B5-A126-3D2D44F68538}" dt="2022-02-13T04:22:42.331" v="2705"/>
          <ac:spMkLst>
            <pc:docMk/>
            <pc:sldMk cId="2979876663" sldId="268"/>
            <ac:spMk id="28" creationId="{7777E5B8-2BC7-4C3A-96C6-7723925CED95}"/>
          </ac:spMkLst>
        </pc:spChg>
        <pc:spChg chg="add mod">
          <ac:chgData name="Mama G" userId="1f5eeca4e6fe0fcd" providerId="LiveId" clId="{DB6E5AAA-10CB-49B5-A126-3D2D44F68538}" dt="2022-02-13T04:22:42.331" v="2705"/>
          <ac:spMkLst>
            <pc:docMk/>
            <pc:sldMk cId="2979876663" sldId="268"/>
            <ac:spMk id="30" creationId="{76BE621C-342A-4962-BE79-F2BD2EA5C1C8}"/>
          </ac:spMkLst>
        </pc:spChg>
        <pc:spChg chg="del">
          <ac:chgData name="Mama G" userId="1f5eeca4e6fe0fcd" providerId="LiveId" clId="{DB6E5AAA-10CB-49B5-A126-3D2D44F68538}" dt="2022-02-13T04:14:00.278" v="2612" actId="478"/>
          <ac:spMkLst>
            <pc:docMk/>
            <pc:sldMk cId="2979876663" sldId="268"/>
            <ac:spMk id="41" creationId="{91181F6D-A54F-4289-8C36-80ECE3B2C8E2}"/>
          </ac:spMkLst>
        </pc:spChg>
        <pc:spChg chg="del">
          <ac:chgData name="Mama G" userId="1f5eeca4e6fe0fcd" providerId="LiveId" clId="{DB6E5AAA-10CB-49B5-A126-3D2D44F68538}" dt="2022-02-13T04:14:10.227" v="2614" actId="478"/>
          <ac:spMkLst>
            <pc:docMk/>
            <pc:sldMk cId="2979876663" sldId="268"/>
            <ac:spMk id="42" creationId="{CCDF84CD-BC27-4182-9FBA-9D4FEED95410}"/>
          </ac:spMkLst>
        </pc:spChg>
        <pc:spChg chg="del">
          <ac:chgData name="Mama G" userId="1f5eeca4e6fe0fcd" providerId="LiveId" clId="{DB6E5AAA-10CB-49B5-A126-3D2D44F68538}" dt="2022-02-13T04:14:10.227" v="2614" actId="478"/>
          <ac:spMkLst>
            <pc:docMk/>
            <pc:sldMk cId="2979876663" sldId="268"/>
            <ac:spMk id="43" creationId="{E4387CED-5FBE-4AFF-B64D-975B5574F16F}"/>
          </ac:spMkLst>
        </pc:spChg>
        <pc:spChg chg="del">
          <ac:chgData name="Mama G" userId="1f5eeca4e6fe0fcd" providerId="LiveId" clId="{DB6E5AAA-10CB-49B5-A126-3D2D44F68538}" dt="2022-02-13T04:14:10.227" v="2614" actId="478"/>
          <ac:spMkLst>
            <pc:docMk/>
            <pc:sldMk cId="2979876663" sldId="268"/>
            <ac:spMk id="44" creationId="{10E83414-3440-46C7-8C07-7D073B69C422}"/>
          </ac:spMkLst>
        </pc:spChg>
        <pc:spChg chg="del">
          <ac:chgData name="Mama G" userId="1f5eeca4e6fe0fcd" providerId="LiveId" clId="{DB6E5AAA-10CB-49B5-A126-3D2D44F68538}" dt="2022-02-13T04:14:10.227" v="2614" actId="478"/>
          <ac:spMkLst>
            <pc:docMk/>
            <pc:sldMk cId="2979876663" sldId="268"/>
            <ac:spMk id="45" creationId="{FE5CD03B-066A-46AF-8FB8-E8A78074ABEF}"/>
          </ac:spMkLst>
        </pc:spChg>
        <pc:spChg chg="del">
          <ac:chgData name="Mama G" userId="1f5eeca4e6fe0fcd" providerId="LiveId" clId="{DB6E5AAA-10CB-49B5-A126-3D2D44F68538}" dt="2022-02-13T04:14:10.227" v="2614" actId="478"/>
          <ac:spMkLst>
            <pc:docMk/>
            <pc:sldMk cId="2979876663" sldId="268"/>
            <ac:spMk id="47" creationId="{F4640D91-CB97-4FCC-8FEF-F4B22B844DC4}"/>
          </ac:spMkLst>
        </pc:spChg>
        <pc:picChg chg="mod">
          <ac:chgData name="Mama G" userId="1f5eeca4e6fe0fcd" providerId="LiveId" clId="{DB6E5AAA-10CB-49B5-A126-3D2D44F68538}" dt="2022-02-13T04:22:42.331" v="2705"/>
          <ac:picMkLst>
            <pc:docMk/>
            <pc:sldMk cId="2979876663" sldId="268"/>
            <ac:picMk id="17" creationId="{05ED5B1E-974F-476C-A3C9-572D3602E95E}"/>
          </ac:picMkLst>
        </pc:picChg>
        <pc:picChg chg="del">
          <ac:chgData name="Mama G" userId="1f5eeca4e6fe0fcd" providerId="LiveId" clId="{DB6E5AAA-10CB-49B5-A126-3D2D44F68538}" dt="2022-02-13T04:14:10.227" v="2614" actId="478"/>
          <ac:picMkLst>
            <pc:docMk/>
            <pc:sldMk cId="2979876663" sldId="268"/>
            <ac:picMk id="36" creationId="{F3CCCCDF-EA66-4F5E-98F3-A05239CBBAC4}"/>
          </ac:picMkLst>
        </pc:picChg>
        <pc:picChg chg="del">
          <ac:chgData name="Mama G" userId="1f5eeca4e6fe0fcd" providerId="LiveId" clId="{DB6E5AAA-10CB-49B5-A126-3D2D44F68538}" dt="2022-02-13T04:14:10.227" v="2614" actId="478"/>
          <ac:picMkLst>
            <pc:docMk/>
            <pc:sldMk cId="2979876663" sldId="268"/>
            <ac:picMk id="38" creationId="{8A6BB597-41F4-432E-8432-8F39511B2941}"/>
          </ac:picMkLst>
        </pc:picChg>
        <pc:picChg chg="del">
          <ac:chgData name="Mama G" userId="1f5eeca4e6fe0fcd" providerId="LiveId" clId="{DB6E5AAA-10CB-49B5-A126-3D2D44F68538}" dt="2022-02-13T04:14:10.227" v="2614" actId="478"/>
          <ac:picMkLst>
            <pc:docMk/>
            <pc:sldMk cId="2979876663" sldId="268"/>
            <ac:picMk id="40" creationId="{76B2FC80-9F3B-46D8-94D9-882D90A858F6}"/>
          </ac:picMkLst>
        </pc:picChg>
      </pc:sldChg>
      <pc:sldChg chg="del">
        <pc:chgData name="Mama G" userId="1f5eeca4e6fe0fcd" providerId="LiveId" clId="{DB6E5AAA-10CB-49B5-A126-3D2D44F68538}" dt="2022-02-13T04:13:50.066" v="2611" actId="47"/>
        <pc:sldMkLst>
          <pc:docMk/>
          <pc:sldMk cId="3891345585" sldId="270"/>
        </pc:sldMkLst>
      </pc:sldChg>
      <pc:sldChg chg="modSp">
        <pc:chgData name="Mama G" userId="1f5eeca4e6fe0fcd" providerId="LiveId" clId="{DB6E5AAA-10CB-49B5-A126-3D2D44F68538}" dt="2022-02-13T04:22:42.331" v="2705"/>
        <pc:sldMkLst>
          <pc:docMk/>
          <pc:sldMk cId="2624630061" sldId="272"/>
        </pc:sldMkLst>
        <pc:spChg chg="mod">
          <ac:chgData name="Mama G" userId="1f5eeca4e6fe0fcd" providerId="LiveId" clId="{DB6E5AAA-10CB-49B5-A126-3D2D44F68538}" dt="2022-02-13T04:22:42.331" v="2705"/>
          <ac:spMkLst>
            <pc:docMk/>
            <pc:sldMk cId="2624630061" sldId="272"/>
            <ac:spMk id="2" creationId="{81FCAF0A-629F-4EC6-B3E6-563ED999F360}"/>
          </ac:spMkLst>
        </pc:spChg>
        <pc:spChg chg="mod">
          <ac:chgData name="Mama G" userId="1f5eeca4e6fe0fcd" providerId="LiveId" clId="{DB6E5AAA-10CB-49B5-A126-3D2D44F68538}" dt="2022-02-13T04:22:42.331" v="2705"/>
          <ac:spMkLst>
            <pc:docMk/>
            <pc:sldMk cId="2624630061" sldId="272"/>
            <ac:spMk id="3" creationId="{FAD72D26-24EF-4CBD-9431-A558CB7CA906}"/>
          </ac:spMkLst>
        </pc:spChg>
        <pc:spChg chg="mod">
          <ac:chgData name="Mama G" userId="1f5eeca4e6fe0fcd" providerId="LiveId" clId="{DB6E5AAA-10CB-49B5-A126-3D2D44F68538}" dt="2022-02-13T04:22:42.331" v="2705"/>
          <ac:spMkLst>
            <pc:docMk/>
            <pc:sldMk cId="2624630061" sldId="272"/>
            <ac:spMk id="6" creationId="{5E5CAC52-3FD1-464A-805A-B8F7AF04574A}"/>
          </ac:spMkLst>
        </pc:spChg>
        <pc:spChg chg="mod">
          <ac:chgData name="Mama G" userId="1f5eeca4e6fe0fcd" providerId="LiveId" clId="{DB6E5AAA-10CB-49B5-A126-3D2D44F68538}" dt="2022-02-13T04:22:42.331" v="2705"/>
          <ac:spMkLst>
            <pc:docMk/>
            <pc:sldMk cId="2624630061" sldId="272"/>
            <ac:spMk id="7" creationId="{920A7C57-D6C5-4BA0-AB3C-41D4E3436B0E}"/>
          </ac:spMkLst>
        </pc:spChg>
        <pc:graphicFrameChg chg="mod">
          <ac:chgData name="Mama G" userId="1f5eeca4e6fe0fcd" providerId="LiveId" clId="{DB6E5AAA-10CB-49B5-A126-3D2D44F68538}" dt="2022-02-13T04:22:42.331" v="2705"/>
          <ac:graphicFrameMkLst>
            <pc:docMk/>
            <pc:sldMk cId="2624630061" sldId="272"/>
            <ac:graphicFrameMk id="4" creationId="{93897051-DA8D-4072-A594-51769F8D52F5}"/>
          </ac:graphicFrameMkLst>
        </pc:graphicFrameChg>
      </pc:sldChg>
      <pc:sldChg chg="addSp delSp modSp mod ord setBg delDesignElem">
        <pc:chgData name="Mama G" userId="1f5eeca4e6fe0fcd" providerId="LiveId" clId="{DB6E5AAA-10CB-49B5-A126-3D2D44F68538}" dt="2022-02-13T04:22:42.331" v="2705"/>
        <pc:sldMkLst>
          <pc:docMk/>
          <pc:sldMk cId="3740286033" sldId="277"/>
        </pc:sldMkLst>
        <pc:spChg chg="add del mod">
          <ac:chgData name="Mama G" userId="1f5eeca4e6fe0fcd" providerId="LiveId" clId="{DB6E5AAA-10CB-49B5-A126-3D2D44F68538}" dt="2022-02-13T04:07:40.751" v="2275" actId="478"/>
          <ac:spMkLst>
            <pc:docMk/>
            <pc:sldMk cId="3740286033" sldId="277"/>
            <ac:spMk id="3" creationId="{6F55BCF9-26FB-497E-8904-728C2142757B}"/>
          </ac:spMkLst>
        </pc:spChg>
        <pc:spChg chg="add del mod">
          <ac:chgData name="Mama G" userId="1f5eeca4e6fe0fcd" providerId="LiveId" clId="{DB6E5AAA-10CB-49B5-A126-3D2D44F68538}" dt="2022-02-13T01:31:31.885" v="1810" actId="931"/>
          <ac:spMkLst>
            <pc:docMk/>
            <pc:sldMk cId="3740286033" sldId="277"/>
            <ac:spMk id="3" creationId="{7C2AD954-392F-4047-9CC8-C004112151DC}"/>
          </ac:spMkLst>
        </pc:spChg>
        <pc:spChg chg="del mod">
          <ac:chgData name="Mama G" userId="1f5eeca4e6fe0fcd" providerId="LiveId" clId="{DB6E5AAA-10CB-49B5-A126-3D2D44F68538}" dt="2022-02-13T04:07:44.146" v="2276" actId="478"/>
          <ac:spMkLst>
            <pc:docMk/>
            <pc:sldMk cId="3740286033" sldId="277"/>
            <ac:spMk id="4" creationId="{E39EF484-38C8-4EDC-ACF5-695CFB216839}"/>
          </ac:spMkLst>
        </pc:spChg>
        <pc:spChg chg="del mod">
          <ac:chgData name="Mama G" userId="1f5eeca4e6fe0fcd" providerId="LiveId" clId="{DB6E5AAA-10CB-49B5-A126-3D2D44F68538}" dt="2022-02-13T04:07:47.230" v="2277" actId="478"/>
          <ac:spMkLst>
            <pc:docMk/>
            <pc:sldMk cId="3740286033" sldId="277"/>
            <ac:spMk id="5" creationId="{AFD183D7-B16E-4A9D-BC4B-D1EC347BF97E}"/>
          </ac:spMkLst>
        </pc:spChg>
        <pc:spChg chg="mod">
          <ac:chgData name="Mama G" userId="1f5eeca4e6fe0fcd" providerId="LiveId" clId="{DB6E5AAA-10CB-49B5-A126-3D2D44F68538}" dt="2022-02-13T04:22:42.331" v="2705"/>
          <ac:spMkLst>
            <pc:docMk/>
            <pc:sldMk cId="3740286033" sldId="277"/>
            <ac:spMk id="6" creationId="{705C33DF-36C9-49E9-B48D-A320B179C4D4}"/>
          </ac:spMkLst>
        </pc:spChg>
        <pc:spChg chg="mod">
          <ac:chgData name="Mama G" userId="1f5eeca4e6fe0fcd" providerId="LiveId" clId="{DB6E5AAA-10CB-49B5-A126-3D2D44F68538}" dt="2022-02-13T04:22:42.331" v="2705"/>
          <ac:spMkLst>
            <pc:docMk/>
            <pc:sldMk cId="3740286033" sldId="277"/>
            <ac:spMk id="7" creationId="{3E174092-82D3-44E0-8948-4096232ED0A7}"/>
          </ac:spMkLst>
        </pc:spChg>
        <pc:spChg chg="add del">
          <ac:chgData name="Mama G" userId="1f5eeca4e6fe0fcd" providerId="LiveId" clId="{DB6E5AAA-10CB-49B5-A126-3D2D44F68538}" dt="2022-02-13T01:32:04.796" v="1816" actId="26606"/>
          <ac:spMkLst>
            <pc:docMk/>
            <pc:sldMk cId="3740286033" sldId="277"/>
            <ac:spMk id="14" creationId="{82184FF4-7029-4ED7-813A-192E60608764}"/>
          </ac:spMkLst>
        </pc:spChg>
        <pc:spChg chg="add del">
          <ac:chgData name="Mama G" userId="1f5eeca4e6fe0fcd" providerId="LiveId" clId="{DB6E5AAA-10CB-49B5-A126-3D2D44F68538}" dt="2022-02-13T01:32:04.796" v="1816" actId="26606"/>
          <ac:spMkLst>
            <pc:docMk/>
            <pc:sldMk cId="3740286033" sldId="277"/>
            <ac:spMk id="16" creationId="{AAA7AB09-557C-41AD-9113-FF9F68FA1035}"/>
          </ac:spMkLst>
        </pc:spChg>
        <pc:spChg chg="add del">
          <ac:chgData name="Mama G" userId="1f5eeca4e6fe0fcd" providerId="LiveId" clId="{DB6E5AAA-10CB-49B5-A126-3D2D44F68538}" dt="2022-02-13T01:32:04.796" v="1816" actId="26606"/>
          <ac:spMkLst>
            <pc:docMk/>
            <pc:sldMk cId="3740286033" sldId="277"/>
            <ac:spMk id="18" creationId="{EF99ECAA-1F11-4937-BBA6-51935AB44C9D}"/>
          </ac:spMkLst>
        </pc:spChg>
        <pc:spChg chg="add del">
          <ac:chgData name="Mama G" userId="1f5eeca4e6fe0fcd" providerId="LiveId" clId="{DB6E5AAA-10CB-49B5-A126-3D2D44F68538}" dt="2022-02-13T01:32:04.796" v="1816" actId="26606"/>
          <ac:spMkLst>
            <pc:docMk/>
            <pc:sldMk cId="3740286033" sldId="277"/>
            <ac:spMk id="26" creationId="{1DB043B4-68C6-45B9-82AC-A5800EADB8DB}"/>
          </ac:spMkLst>
        </pc:spChg>
        <pc:spChg chg="add del">
          <ac:chgData name="Mama G" userId="1f5eeca4e6fe0fcd" providerId="LiveId" clId="{DB6E5AAA-10CB-49B5-A126-3D2D44F68538}" dt="2022-02-13T01:32:04.796" v="1816" actId="26606"/>
          <ac:spMkLst>
            <pc:docMk/>
            <pc:sldMk cId="3740286033" sldId="277"/>
            <ac:spMk id="28" creationId="{AD4EA4DF-0E7C-4098-86F6-7D0ACAEFC0BF}"/>
          </ac:spMkLst>
        </pc:spChg>
        <pc:spChg chg="add del">
          <ac:chgData name="Mama G" userId="1f5eeca4e6fe0fcd" providerId="LiveId" clId="{DB6E5AAA-10CB-49B5-A126-3D2D44F68538}" dt="2022-02-13T01:32:04.796" v="1816" actId="26606"/>
          <ac:spMkLst>
            <pc:docMk/>
            <pc:sldMk cId="3740286033" sldId="277"/>
            <ac:spMk id="30" creationId="{FE05BC49-0F00-4C85-9AF5-A0CC5B39C8D2}"/>
          </ac:spMkLst>
        </pc:spChg>
        <pc:spChg chg="add del">
          <ac:chgData name="Mama G" userId="1f5eeca4e6fe0fcd" providerId="LiveId" clId="{DB6E5AAA-10CB-49B5-A126-3D2D44F68538}" dt="2022-02-13T01:34:31.197" v="1825" actId="26606"/>
          <ac:spMkLst>
            <pc:docMk/>
            <pc:sldMk cId="3740286033" sldId="277"/>
            <ac:spMk id="35" creationId="{82184FF4-7029-4ED7-813A-192E60608764}"/>
          </ac:spMkLst>
        </pc:spChg>
        <pc:spChg chg="add del">
          <ac:chgData name="Mama G" userId="1f5eeca4e6fe0fcd" providerId="LiveId" clId="{DB6E5AAA-10CB-49B5-A126-3D2D44F68538}" dt="2022-02-13T01:34:31.197" v="1825" actId="26606"/>
          <ac:spMkLst>
            <pc:docMk/>
            <pc:sldMk cId="3740286033" sldId="277"/>
            <ac:spMk id="37" creationId="{AAA7AB09-557C-41AD-9113-FF9F68FA1035}"/>
          </ac:spMkLst>
        </pc:spChg>
        <pc:spChg chg="add del">
          <ac:chgData name="Mama G" userId="1f5eeca4e6fe0fcd" providerId="LiveId" clId="{DB6E5AAA-10CB-49B5-A126-3D2D44F68538}" dt="2022-02-13T01:34:31.197" v="1825" actId="26606"/>
          <ac:spMkLst>
            <pc:docMk/>
            <pc:sldMk cId="3740286033" sldId="277"/>
            <ac:spMk id="39" creationId="{EF99ECAA-1F11-4937-BBA6-51935AB44C9D}"/>
          </ac:spMkLst>
        </pc:spChg>
        <pc:spChg chg="add del">
          <ac:chgData name="Mama G" userId="1f5eeca4e6fe0fcd" providerId="LiveId" clId="{DB6E5AAA-10CB-49B5-A126-3D2D44F68538}" dt="2022-02-13T01:34:31.197" v="1825" actId="26606"/>
          <ac:spMkLst>
            <pc:docMk/>
            <pc:sldMk cId="3740286033" sldId="277"/>
            <ac:spMk id="47" creationId="{1DB043B4-68C6-45B9-82AC-A5800EADB8DB}"/>
          </ac:spMkLst>
        </pc:spChg>
        <pc:spChg chg="add del">
          <ac:chgData name="Mama G" userId="1f5eeca4e6fe0fcd" providerId="LiveId" clId="{DB6E5AAA-10CB-49B5-A126-3D2D44F68538}" dt="2022-02-13T01:34:31.197" v="1825" actId="26606"/>
          <ac:spMkLst>
            <pc:docMk/>
            <pc:sldMk cId="3740286033" sldId="277"/>
            <ac:spMk id="49" creationId="{D7750348-5249-48BE-B8D8-43608AD74ED1}"/>
          </ac:spMkLst>
        </pc:spChg>
        <pc:spChg chg="add del">
          <ac:chgData name="Mama G" userId="1f5eeca4e6fe0fcd" providerId="LiveId" clId="{DB6E5AAA-10CB-49B5-A126-3D2D44F68538}" dt="2022-02-13T01:34:31.197" v="1825" actId="26606"/>
          <ac:spMkLst>
            <pc:docMk/>
            <pc:sldMk cId="3740286033" sldId="277"/>
            <ac:spMk id="51" creationId="{1BC3C586-41D9-4369-AF7F-3A2DB21DBF81}"/>
          </ac:spMkLst>
        </pc:spChg>
        <pc:spChg chg="add del">
          <ac:chgData name="Mama G" userId="1f5eeca4e6fe0fcd" providerId="LiveId" clId="{DB6E5AAA-10CB-49B5-A126-3D2D44F68538}" dt="2022-02-13T01:34:10.381" v="1822" actId="26606"/>
          <ac:spMkLst>
            <pc:docMk/>
            <pc:sldMk cId="3740286033" sldId="277"/>
            <ac:spMk id="56" creationId="{82184FF4-7029-4ED7-813A-192E60608764}"/>
          </ac:spMkLst>
        </pc:spChg>
        <pc:spChg chg="add del">
          <ac:chgData name="Mama G" userId="1f5eeca4e6fe0fcd" providerId="LiveId" clId="{DB6E5AAA-10CB-49B5-A126-3D2D44F68538}" dt="2022-02-13T01:34:10.381" v="1822" actId="26606"/>
          <ac:spMkLst>
            <pc:docMk/>
            <pc:sldMk cId="3740286033" sldId="277"/>
            <ac:spMk id="58" creationId="{AAA7AB09-557C-41AD-9113-FF9F68FA1035}"/>
          </ac:spMkLst>
        </pc:spChg>
        <pc:spChg chg="add del">
          <ac:chgData name="Mama G" userId="1f5eeca4e6fe0fcd" providerId="LiveId" clId="{DB6E5AAA-10CB-49B5-A126-3D2D44F68538}" dt="2022-02-13T01:34:10.381" v="1822" actId="26606"/>
          <ac:spMkLst>
            <pc:docMk/>
            <pc:sldMk cId="3740286033" sldId="277"/>
            <ac:spMk id="60" creationId="{EF99ECAA-1F11-4937-BBA6-51935AB44C9D}"/>
          </ac:spMkLst>
        </pc:spChg>
        <pc:spChg chg="add del">
          <ac:chgData name="Mama G" userId="1f5eeca4e6fe0fcd" providerId="LiveId" clId="{DB6E5AAA-10CB-49B5-A126-3D2D44F68538}" dt="2022-02-13T01:34:10.381" v="1822" actId="26606"/>
          <ac:spMkLst>
            <pc:docMk/>
            <pc:sldMk cId="3740286033" sldId="277"/>
            <ac:spMk id="68" creationId="{1DB043B4-68C6-45B9-82AC-A5800EADB8DB}"/>
          </ac:spMkLst>
        </pc:spChg>
        <pc:spChg chg="add del">
          <ac:chgData name="Mama G" userId="1f5eeca4e6fe0fcd" providerId="LiveId" clId="{DB6E5AAA-10CB-49B5-A126-3D2D44F68538}" dt="2022-02-13T01:34:10.381" v="1822" actId="26606"/>
          <ac:spMkLst>
            <pc:docMk/>
            <pc:sldMk cId="3740286033" sldId="277"/>
            <ac:spMk id="70" creationId="{D7750348-5249-48BE-B8D8-43608AD74ED1}"/>
          </ac:spMkLst>
        </pc:spChg>
        <pc:spChg chg="add del">
          <ac:chgData name="Mama G" userId="1f5eeca4e6fe0fcd" providerId="LiveId" clId="{DB6E5AAA-10CB-49B5-A126-3D2D44F68538}" dt="2022-02-13T01:34:10.381" v="1822" actId="26606"/>
          <ac:spMkLst>
            <pc:docMk/>
            <pc:sldMk cId="3740286033" sldId="277"/>
            <ac:spMk id="72" creationId="{1BC3C586-41D9-4369-AF7F-3A2DB21DBF81}"/>
          </ac:spMkLst>
        </pc:spChg>
        <pc:spChg chg="add del">
          <ac:chgData name="Mama G" userId="1f5eeca4e6fe0fcd" providerId="LiveId" clId="{DB6E5AAA-10CB-49B5-A126-3D2D44F68538}" dt="2022-02-13T01:34:31.130" v="1824" actId="26606"/>
          <ac:spMkLst>
            <pc:docMk/>
            <pc:sldMk cId="3740286033" sldId="277"/>
            <ac:spMk id="75" creationId="{82184FF4-7029-4ED7-813A-192E60608764}"/>
          </ac:spMkLst>
        </pc:spChg>
        <pc:spChg chg="add del">
          <ac:chgData name="Mama G" userId="1f5eeca4e6fe0fcd" providerId="LiveId" clId="{DB6E5AAA-10CB-49B5-A126-3D2D44F68538}" dt="2022-02-13T01:34:31.130" v="1824" actId="26606"/>
          <ac:spMkLst>
            <pc:docMk/>
            <pc:sldMk cId="3740286033" sldId="277"/>
            <ac:spMk id="80" creationId="{AAA7AB09-557C-41AD-9113-FF9F68FA1035}"/>
          </ac:spMkLst>
        </pc:spChg>
        <pc:spChg chg="add del">
          <ac:chgData name="Mama G" userId="1f5eeca4e6fe0fcd" providerId="LiveId" clId="{DB6E5AAA-10CB-49B5-A126-3D2D44F68538}" dt="2022-02-13T01:34:31.130" v="1824" actId="26606"/>
          <ac:spMkLst>
            <pc:docMk/>
            <pc:sldMk cId="3740286033" sldId="277"/>
            <ac:spMk id="81" creationId="{EF99ECAA-1F11-4937-BBA6-51935AB44C9D}"/>
          </ac:spMkLst>
        </pc:spChg>
        <pc:spChg chg="add del">
          <ac:chgData name="Mama G" userId="1f5eeca4e6fe0fcd" providerId="LiveId" clId="{DB6E5AAA-10CB-49B5-A126-3D2D44F68538}" dt="2022-02-13T01:34:31.130" v="1824" actId="26606"/>
          <ac:spMkLst>
            <pc:docMk/>
            <pc:sldMk cId="3740286033" sldId="277"/>
            <ac:spMk id="87" creationId="{1DB043B4-68C6-45B9-82AC-A5800EADB8DB}"/>
          </ac:spMkLst>
        </pc:spChg>
        <pc:spChg chg="add del">
          <ac:chgData name="Mama G" userId="1f5eeca4e6fe0fcd" providerId="LiveId" clId="{DB6E5AAA-10CB-49B5-A126-3D2D44F68538}" dt="2022-02-13T01:34:31.130" v="1824" actId="26606"/>
          <ac:spMkLst>
            <pc:docMk/>
            <pc:sldMk cId="3740286033" sldId="277"/>
            <ac:spMk id="88" creationId="{28A00A08-E4E6-4184-B484-E0E034072AE0}"/>
          </ac:spMkLst>
        </pc:spChg>
        <pc:spChg chg="add del">
          <ac:chgData name="Mama G" userId="1f5eeca4e6fe0fcd" providerId="LiveId" clId="{DB6E5AAA-10CB-49B5-A126-3D2D44F68538}" dt="2022-02-13T04:22:42.331" v="2705"/>
          <ac:spMkLst>
            <pc:docMk/>
            <pc:sldMk cId="3740286033" sldId="277"/>
            <ac:spMk id="91" creationId="{82184FF4-7029-4ED7-813A-192E60608764}"/>
          </ac:spMkLst>
        </pc:spChg>
        <pc:spChg chg="add del">
          <ac:chgData name="Mama G" userId="1f5eeca4e6fe0fcd" providerId="LiveId" clId="{DB6E5AAA-10CB-49B5-A126-3D2D44F68538}" dt="2022-02-13T04:22:42.331" v="2705"/>
          <ac:spMkLst>
            <pc:docMk/>
            <pc:sldMk cId="3740286033" sldId="277"/>
            <ac:spMk id="92" creationId="{AAA7AB09-557C-41AD-9113-FF9F68FA1035}"/>
          </ac:spMkLst>
        </pc:spChg>
        <pc:spChg chg="add del">
          <ac:chgData name="Mama G" userId="1f5eeca4e6fe0fcd" providerId="LiveId" clId="{DB6E5AAA-10CB-49B5-A126-3D2D44F68538}" dt="2022-02-13T04:22:42.331" v="2705"/>
          <ac:spMkLst>
            <pc:docMk/>
            <pc:sldMk cId="3740286033" sldId="277"/>
            <ac:spMk id="93" creationId="{EF99ECAA-1F11-4937-BBA6-51935AB44C9D}"/>
          </ac:spMkLst>
        </pc:spChg>
        <pc:spChg chg="add del">
          <ac:chgData name="Mama G" userId="1f5eeca4e6fe0fcd" providerId="LiveId" clId="{DB6E5AAA-10CB-49B5-A126-3D2D44F68538}" dt="2022-02-13T04:22:42.331" v="2705"/>
          <ac:spMkLst>
            <pc:docMk/>
            <pc:sldMk cId="3740286033" sldId="277"/>
            <ac:spMk id="95" creationId="{1DB043B4-68C6-45B9-82AC-A5800EADB8DB}"/>
          </ac:spMkLst>
        </pc:spChg>
        <pc:spChg chg="add del">
          <ac:chgData name="Mama G" userId="1f5eeca4e6fe0fcd" providerId="LiveId" clId="{DB6E5AAA-10CB-49B5-A126-3D2D44F68538}" dt="2022-02-13T04:22:42.331" v="2705"/>
          <ac:spMkLst>
            <pc:docMk/>
            <pc:sldMk cId="3740286033" sldId="277"/>
            <ac:spMk id="96" creationId="{D7750348-5249-48BE-B8D8-43608AD74ED1}"/>
          </ac:spMkLst>
        </pc:spChg>
        <pc:spChg chg="add del">
          <ac:chgData name="Mama G" userId="1f5eeca4e6fe0fcd" providerId="LiveId" clId="{DB6E5AAA-10CB-49B5-A126-3D2D44F68538}" dt="2022-02-13T04:22:42.331" v="2705"/>
          <ac:spMkLst>
            <pc:docMk/>
            <pc:sldMk cId="3740286033" sldId="277"/>
            <ac:spMk id="97" creationId="{1BC3C586-41D9-4369-AF7F-3A2DB21DBF81}"/>
          </ac:spMkLst>
        </pc:spChg>
        <pc:grpChg chg="add del">
          <ac:chgData name="Mama G" userId="1f5eeca4e6fe0fcd" providerId="LiveId" clId="{DB6E5AAA-10CB-49B5-A126-3D2D44F68538}" dt="2022-02-13T01:32:04.796" v="1816" actId="26606"/>
          <ac:grpSpMkLst>
            <pc:docMk/>
            <pc:sldMk cId="3740286033" sldId="277"/>
            <ac:grpSpMk id="20" creationId="{79DE9FAB-6BBA-4CFE-B67D-77B47F01ECA4}"/>
          </ac:grpSpMkLst>
        </pc:grpChg>
        <pc:grpChg chg="add del">
          <ac:chgData name="Mama G" userId="1f5eeca4e6fe0fcd" providerId="LiveId" clId="{DB6E5AAA-10CB-49B5-A126-3D2D44F68538}" dt="2022-02-13T01:34:31.197" v="1825" actId="26606"/>
          <ac:grpSpMkLst>
            <pc:docMk/>
            <pc:sldMk cId="3740286033" sldId="277"/>
            <ac:grpSpMk id="41" creationId="{79DE9FAB-6BBA-4CFE-B67D-77B47F01ECA4}"/>
          </ac:grpSpMkLst>
        </pc:grpChg>
        <pc:grpChg chg="add del">
          <ac:chgData name="Mama G" userId="1f5eeca4e6fe0fcd" providerId="LiveId" clId="{DB6E5AAA-10CB-49B5-A126-3D2D44F68538}" dt="2022-02-13T01:34:10.381" v="1822" actId="26606"/>
          <ac:grpSpMkLst>
            <pc:docMk/>
            <pc:sldMk cId="3740286033" sldId="277"/>
            <ac:grpSpMk id="62" creationId="{79DE9FAB-6BBA-4CFE-B67D-77B47F01ECA4}"/>
          </ac:grpSpMkLst>
        </pc:grpChg>
        <pc:grpChg chg="add del">
          <ac:chgData name="Mama G" userId="1f5eeca4e6fe0fcd" providerId="LiveId" clId="{DB6E5AAA-10CB-49B5-A126-3D2D44F68538}" dt="2022-02-13T01:34:31.130" v="1824" actId="26606"/>
          <ac:grpSpMkLst>
            <pc:docMk/>
            <pc:sldMk cId="3740286033" sldId="277"/>
            <ac:grpSpMk id="76" creationId="{4B158E9A-DBF4-4AA7-B6B7-8C8EB2FBDD68}"/>
          </ac:grpSpMkLst>
        </pc:grpChg>
        <pc:grpChg chg="add del">
          <ac:chgData name="Mama G" userId="1f5eeca4e6fe0fcd" providerId="LiveId" clId="{DB6E5AAA-10CB-49B5-A126-3D2D44F68538}" dt="2022-02-13T01:34:31.130" v="1824" actId="26606"/>
          <ac:grpSpMkLst>
            <pc:docMk/>
            <pc:sldMk cId="3740286033" sldId="277"/>
            <ac:grpSpMk id="82" creationId="{79DE9FAB-6BBA-4CFE-B67D-77B47F01ECA4}"/>
          </ac:grpSpMkLst>
        </pc:grpChg>
        <pc:grpChg chg="add del">
          <ac:chgData name="Mama G" userId="1f5eeca4e6fe0fcd" providerId="LiveId" clId="{DB6E5AAA-10CB-49B5-A126-3D2D44F68538}" dt="2022-02-13T01:34:31.130" v="1824" actId="26606"/>
          <ac:grpSpMkLst>
            <pc:docMk/>
            <pc:sldMk cId="3740286033" sldId="277"/>
            <ac:grpSpMk id="89" creationId="{0780E404-3121-4F33-AF2D-65F659A97798}"/>
          </ac:grpSpMkLst>
        </pc:grpChg>
        <pc:grpChg chg="add del">
          <ac:chgData name="Mama G" userId="1f5eeca4e6fe0fcd" providerId="LiveId" clId="{DB6E5AAA-10CB-49B5-A126-3D2D44F68538}" dt="2022-02-13T04:22:42.331" v="2705"/>
          <ac:grpSpMkLst>
            <pc:docMk/>
            <pc:sldMk cId="3740286033" sldId="277"/>
            <ac:grpSpMk id="94" creationId="{79DE9FAB-6BBA-4CFE-B67D-77B47F01ECA4}"/>
          </ac:grpSpMkLst>
        </pc:grpChg>
        <pc:graphicFrameChg chg="del">
          <ac:chgData name="Mama G" userId="1f5eeca4e6fe0fcd" providerId="LiveId" clId="{DB6E5AAA-10CB-49B5-A126-3D2D44F68538}" dt="2022-02-13T01:31:17.521" v="1809" actId="478"/>
          <ac:graphicFrameMkLst>
            <pc:docMk/>
            <pc:sldMk cId="3740286033" sldId="277"/>
            <ac:graphicFrameMk id="11" creationId="{E4A6D503-95F0-4FD3-86D4-D1170C6E2B64}"/>
          </ac:graphicFrameMkLst>
        </pc:graphicFrameChg>
        <pc:picChg chg="add del mod ord">
          <ac:chgData name="Mama G" userId="1f5eeca4e6fe0fcd" providerId="LiveId" clId="{DB6E5AAA-10CB-49B5-A126-3D2D44F68538}" dt="2022-02-13T04:07:40.751" v="2275" actId="478"/>
          <ac:picMkLst>
            <pc:docMk/>
            <pc:sldMk cId="3740286033" sldId="277"/>
            <ac:picMk id="9" creationId="{DC1633E1-78BD-461D-A45F-301489EE406E}"/>
          </ac:picMkLst>
        </pc:picChg>
      </pc:sldChg>
      <pc:sldChg chg="addSp delSp modSp mod ord setBg addAnim delAnim delDesignElem">
        <pc:chgData name="Mama G" userId="1f5eeca4e6fe0fcd" providerId="LiveId" clId="{DB6E5AAA-10CB-49B5-A126-3D2D44F68538}" dt="2022-02-13T04:22:42.331" v="2705"/>
        <pc:sldMkLst>
          <pc:docMk/>
          <pc:sldMk cId="2496947791" sldId="278"/>
        </pc:sldMkLst>
        <pc:spChg chg="mod">
          <ac:chgData name="Mama G" userId="1f5eeca4e6fe0fcd" providerId="LiveId" clId="{DB6E5AAA-10CB-49B5-A126-3D2D44F68538}" dt="2022-02-13T03:28:49.845" v="2224" actId="26606"/>
          <ac:spMkLst>
            <pc:docMk/>
            <pc:sldMk cId="2496947791" sldId="278"/>
            <ac:spMk id="2" creationId="{FCB102D8-1D22-4940-AF19-07CF3A0DC5F4}"/>
          </ac:spMkLst>
        </pc:spChg>
        <pc:spChg chg="add del mod">
          <ac:chgData name="Mama G" userId="1f5eeca4e6fe0fcd" providerId="LiveId" clId="{DB6E5AAA-10CB-49B5-A126-3D2D44F68538}" dt="2022-02-13T01:35:56.402" v="1869" actId="931"/>
          <ac:spMkLst>
            <pc:docMk/>
            <pc:sldMk cId="2496947791" sldId="278"/>
            <ac:spMk id="4" creationId="{10C3264E-CC4D-48B2-880C-0E1E12E1A1A6}"/>
          </ac:spMkLst>
        </pc:spChg>
        <pc:spChg chg="add del mod">
          <ac:chgData name="Mama G" userId="1f5eeca4e6fe0fcd" providerId="LiveId" clId="{DB6E5AAA-10CB-49B5-A126-3D2D44F68538}" dt="2022-02-13T01:36:12.926" v="1872" actId="26606"/>
          <ac:spMkLst>
            <pc:docMk/>
            <pc:sldMk cId="2496947791" sldId="278"/>
            <ac:spMk id="8" creationId="{11F65E6D-F50B-41ED-A5E0-ED5FCE16AB8F}"/>
          </ac:spMkLst>
        </pc:spChg>
        <pc:spChg chg="mod">
          <ac:chgData name="Mama G" userId="1f5eeca4e6fe0fcd" providerId="LiveId" clId="{DB6E5AAA-10CB-49B5-A126-3D2D44F68538}" dt="2022-02-13T04:22:42.331" v="2705"/>
          <ac:spMkLst>
            <pc:docMk/>
            <pc:sldMk cId="2496947791" sldId="278"/>
            <ac:spMk id="14" creationId="{DC738669-5750-45EA-9715-A0041D4C569B}"/>
          </ac:spMkLst>
        </pc:spChg>
        <pc:spChg chg="mod">
          <ac:chgData name="Mama G" userId="1f5eeca4e6fe0fcd" providerId="LiveId" clId="{DB6E5AAA-10CB-49B5-A126-3D2D44F68538}" dt="2022-02-13T04:22:42.331" v="2705"/>
          <ac:spMkLst>
            <pc:docMk/>
            <pc:sldMk cId="2496947791" sldId="278"/>
            <ac:spMk id="15" creationId="{CD05A243-8080-4F6D-8538-65CDDF891BA6}"/>
          </ac:spMkLst>
        </pc:spChg>
        <pc:spChg chg="mod">
          <ac:chgData name="Mama G" userId="1f5eeca4e6fe0fcd" providerId="LiveId" clId="{DB6E5AAA-10CB-49B5-A126-3D2D44F68538}" dt="2022-02-13T04:22:42.331" v="2705"/>
          <ac:spMkLst>
            <pc:docMk/>
            <pc:sldMk cId="2496947791" sldId="278"/>
            <ac:spMk id="16" creationId="{3F8A62C8-5437-4C47-AC0F-0605F84CBA57}"/>
          </ac:spMkLst>
        </pc:spChg>
        <pc:spChg chg="add del">
          <ac:chgData name="Mama G" userId="1f5eeca4e6fe0fcd" providerId="LiveId" clId="{DB6E5AAA-10CB-49B5-A126-3D2D44F68538}" dt="2022-02-13T03:28:49.845" v="2224" actId="26606"/>
          <ac:spMkLst>
            <pc:docMk/>
            <pc:sldMk cId="2496947791" sldId="278"/>
            <ac:spMk id="22" creationId="{82184FF4-7029-4ED7-813A-192E60608764}"/>
          </ac:spMkLst>
        </pc:spChg>
        <pc:spChg chg="add del">
          <ac:chgData name="Mama G" userId="1f5eeca4e6fe0fcd" providerId="LiveId" clId="{DB6E5AAA-10CB-49B5-A126-3D2D44F68538}" dt="2022-02-13T03:28:49.845" v="2224" actId="26606"/>
          <ac:spMkLst>
            <pc:docMk/>
            <pc:sldMk cId="2496947791" sldId="278"/>
            <ac:spMk id="24" creationId="{AAA7AB09-557C-41AD-9113-FF9F68FA1035}"/>
          </ac:spMkLst>
        </pc:spChg>
        <pc:spChg chg="add del">
          <ac:chgData name="Mama G" userId="1f5eeca4e6fe0fcd" providerId="LiveId" clId="{DB6E5AAA-10CB-49B5-A126-3D2D44F68538}" dt="2022-02-13T03:28:49.845" v="2224" actId="26606"/>
          <ac:spMkLst>
            <pc:docMk/>
            <pc:sldMk cId="2496947791" sldId="278"/>
            <ac:spMk id="26" creationId="{EF99ECAA-1F11-4937-BBA6-51935AB44C9D}"/>
          </ac:spMkLst>
        </pc:spChg>
        <pc:spChg chg="add del">
          <ac:chgData name="Mama G" userId="1f5eeca4e6fe0fcd" providerId="LiveId" clId="{DB6E5AAA-10CB-49B5-A126-3D2D44F68538}" dt="2022-02-13T03:28:49.845" v="2224" actId="26606"/>
          <ac:spMkLst>
            <pc:docMk/>
            <pc:sldMk cId="2496947791" sldId="278"/>
            <ac:spMk id="34" creationId="{1DB043B4-68C6-45B9-82AC-A5800EADB8DB}"/>
          </ac:spMkLst>
        </pc:spChg>
        <pc:spChg chg="add del">
          <ac:chgData name="Mama G" userId="1f5eeca4e6fe0fcd" providerId="LiveId" clId="{DB6E5AAA-10CB-49B5-A126-3D2D44F68538}" dt="2022-02-13T03:28:49.845" v="2224" actId="26606"/>
          <ac:spMkLst>
            <pc:docMk/>
            <pc:sldMk cId="2496947791" sldId="278"/>
            <ac:spMk id="36" creationId="{E49CA12F-6E27-4C54-88C4-EE6CE7C473F1}"/>
          </ac:spMkLst>
        </pc:spChg>
        <pc:spChg chg="add del">
          <ac:chgData name="Mama G" userId="1f5eeca4e6fe0fcd" providerId="LiveId" clId="{DB6E5AAA-10CB-49B5-A126-3D2D44F68538}" dt="2022-02-13T03:28:49.845" v="2224" actId="26606"/>
          <ac:spMkLst>
            <pc:docMk/>
            <pc:sldMk cId="2496947791" sldId="278"/>
            <ac:spMk id="38" creationId="{5337EA23-6703-4C96-9EEB-A408CBDD67BD}"/>
          </ac:spMkLst>
        </pc:spChg>
        <pc:spChg chg="add del">
          <ac:chgData name="Mama G" userId="1f5eeca4e6fe0fcd" providerId="LiveId" clId="{DB6E5AAA-10CB-49B5-A126-3D2D44F68538}" dt="2022-02-13T03:28:19.445" v="2219" actId="26606"/>
          <ac:spMkLst>
            <pc:docMk/>
            <pc:sldMk cId="2496947791" sldId="278"/>
            <ac:spMk id="43" creationId="{82184FF4-7029-4ED7-813A-192E60608764}"/>
          </ac:spMkLst>
        </pc:spChg>
        <pc:spChg chg="add del">
          <ac:chgData name="Mama G" userId="1f5eeca4e6fe0fcd" providerId="LiveId" clId="{DB6E5AAA-10CB-49B5-A126-3D2D44F68538}" dt="2022-02-13T03:28:19.445" v="2219" actId="26606"/>
          <ac:spMkLst>
            <pc:docMk/>
            <pc:sldMk cId="2496947791" sldId="278"/>
            <ac:spMk id="45" creationId="{AAA7AB09-557C-41AD-9113-FF9F68FA1035}"/>
          </ac:spMkLst>
        </pc:spChg>
        <pc:spChg chg="add del">
          <ac:chgData name="Mama G" userId="1f5eeca4e6fe0fcd" providerId="LiveId" clId="{DB6E5AAA-10CB-49B5-A126-3D2D44F68538}" dt="2022-02-13T03:28:19.445" v="2219" actId="26606"/>
          <ac:spMkLst>
            <pc:docMk/>
            <pc:sldMk cId="2496947791" sldId="278"/>
            <ac:spMk id="47" creationId="{EF99ECAA-1F11-4937-BBA6-51935AB44C9D}"/>
          </ac:spMkLst>
        </pc:spChg>
        <pc:spChg chg="add del">
          <ac:chgData name="Mama G" userId="1f5eeca4e6fe0fcd" providerId="LiveId" clId="{DB6E5AAA-10CB-49B5-A126-3D2D44F68538}" dt="2022-02-13T03:28:19.445" v="2219" actId="26606"/>
          <ac:spMkLst>
            <pc:docMk/>
            <pc:sldMk cId="2496947791" sldId="278"/>
            <ac:spMk id="55" creationId="{1DB043B4-68C6-45B9-82AC-A5800EADB8DB}"/>
          </ac:spMkLst>
        </pc:spChg>
        <pc:spChg chg="add del">
          <ac:chgData name="Mama G" userId="1f5eeca4e6fe0fcd" providerId="LiveId" clId="{DB6E5AAA-10CB-49B5-A126-3D2D44F68538}" dt="2022-02-13T03:28:19.445" v="2219" actId="26606"/>
          <ac:spMkLst>
            <pc:docMk/>
            <pc:sldMk cId="2496947791" sldId="278"/>
            <ac:spMk id="57" creationId="{3C64A91D-E535-4C24-A0E3-96A3810E3FDC}"/>
          </ac:spMkLst>
        </pc:spChg>
        <pc:spChg chg="add del">
          <ac:chgData name="Mama G" userId="1f5eeca4e6fe0fcd" providerId="LiveId" clId="{DB6E5AAA-10CB-49B5-A126-3D2D44F68538}" dt="2022-02-13T03:28:29.833" v="2221" actId="26606"/>
          <ac:spMkLst>
            <pc:docMk/>
            <pc:sldMk cId="2496947791" sldId="278"/>
            <ac:spMk id="63" creationId="{82184FF4-7029-4ED7-813A-192E60608764}"/>
          </ac:spMkLst>
        </pc:spChg>
        <pc:spChg chg="add del">
          <ac:chgData name="Mama G" userId="1f5eeca4e6fe0fcd" providerId="LiveId" clId="{DB6E5AAA-10CB-49B5-A126-3D2D44F68538}" dt="2022-02-13T03:28:29.833" v="2221" actId="26606"/>
          <ac:spMkLst>
            <pc:docMk/>
            <pc:sldMk cId="2496947791" sldId="278"/>
            <ac:spMk id="64" creationId="{AAA7AB09-557C-41AD-9113-FF9F68FA1035}"/>
          </ac:spMkLst>
        </pc:spChg>
        <pc:spChg chg="add del">
          <ac:chgData name="Mama G" userId="1f5eeca4e6fe0fcd" providerId="LiveId" clId="{DB6E5AAA-10CB-49B5-A126-3D2D44F68538}" dt="2022-02-13T03:28:29.833" v="2221" actId="26606"/>
          <ac:spMkLst>
            <pc:docMk/>
            <pc:sldMk cId="2496947791" sldId="278"/>
            <ac:spMk id="65" creationId="{EF99ECAA-1F11-4937-BBA6-51935AB44C9D}"/>
          </ac:spMkLst>
        </pc:spChg>
        <pc:spChg chg="add del">
          <ac:chgData name="Mama G" userId="1f5eeca4e6fe0fcd" providerId="LiveId" clId="{DB6E5AAA-10CB-49B5-A126-3D2D44F68538}" dt="2022-02-13T03:28:29.833" v="2221" actId="26606"/>
          <ac:spMkLst>
            <pc:docMk/>
            <pc:sldMk cId="2496947791" sldId="278"/>
            <ac:spMk id="71" creationId="{1DB043B4-68C6-45B9-82AC-A5800EADB8DB}"/>
          </ac:spMkLst>
        </pc:spChg>
        <pc:spChg chg="add del">
          <ac:chgData name="Mama G" userId="1f5eeca4e6fe0fcd" providerId="LiveId" clId="{DB6E5AAA-10CB-49B5-A126-3D2D44F68538}" dt="2022-02-13T03:28:29.833" v="2221" actId="26606"/>
          <ac:spMkLst>
            <pc:docMk/>
            <pc:sldMk cId="2496947791" sldId="278"/>
            <ac:spMk id="72" creationId="{50C7FB67-97F4-4984-8807-A43D643EA801}"/>
          </ac:spMkLst>
        </pc:spChg>
        <pc:spChg chg="add del">
          <ac:chgData name="Mama G" userId="1f5eeca4e6fe0fcd" providerId="LiveId" clId="{DB6E5AAA-10CB-49B5-A126-3D2D44F68538}" dt="2022-02-13T03:28:49.527" v="2223" actId="26606"/>
          <ac:spMkLst>
            <pc:docMk/>
            <pc:sldMk cId="2496947791" sldId="278"/>
            <ac:spMk id="74" creationId="{82184FF4-7029-4ED7-813A-192E60608764}"/>
          </ac:spMkLst>
        </pc:spChg>
        <pc:spChg chg="add del">
          <ac:chgData name="Mama G" userId="1f5eeca4e6fe0fcd" providerId="LiveId" clId="{DB6E5AAA-10CB-49B5-A126-3D2D44F68538}" dt="2022-02-13T03:28:49.527" v="2223" actId="26606"/>
          <ac:spMkLst>
            <pc:docMk/>
            <pc:sldMk cId="2496947791" sldId="278"/>
            <ac:spMk id="75" creationId="{AAA7AB09-557C-41AD-9113-FF9F68FA1035}"/>
          </ac:spMkLst>
        </pc:spChg>
        <pc:spChg chg="add del">
          <ac:chgData name="Mama G" userId="1f5eeca4e6fe0fcd" providerId="LiveId" clId="{DB6E5AAA-10CB-49B5-A126-3D2D44F68538}" dt="2022-02-13T03:28:49.527" v="2223" actId="26606"/>
          <ac:spMkLst>
            <pc:docMk/>
            <pc:sldMk cId="2496947791" sldId="278"/>
            <ac:spMk id="76" creationId="{EF99ECAA-1F11-4937-BBA6-51935AB44C9D}"/>
          </ac:spMkLst>
        </pc:spChg>
        <pc:spChg chg="add del">
          <ac:chgData name="Mama G" userId="1f5eeca4e6fe0fcd" providerId="LiveId" clId="{DB6E5AAA-10CB-49B5-A126-3D2D44F68538}" dt="2022-02-13T03:28:49.527" v="2223" actId="26606"/>
          <ac:spMkLst>
            <pc:docMk/>
            <pc:sldMk cId="2496947791" sldId="278"/>
            <ac:spMk id="78" creationId="{1DB043B4-68C6-45B9-82AC-A5800EADB8DB}"/>
          </ac:spMkLst>
        </pc:spChg>
        <pc:spChg chg="add del">
          <ac:chgData name="Mama G" userId="1f5eeca4e6fe0fcd" providerId="LiveId" clId="{DB6E5AAA-10CB-49B5-A126-3D2D44F68538}" dt="2022-02-13T03:28:49.527" v="2223" actId="26606"/>
          <ac:spMkLst>
            <pc:docMk/>
            <pc:sldMk cId="2496947791" sldId="278"/>
            <ac:spMk id="79" creationId="{E49CA12F-6E27-4C54-88C4-EE6CE7C473F1}"/>
          </ac:spMkLst>
        </pc:spChg>
        <pc:spChg chg="add del">
          <ac:chgData name="Mama G" userId="1f5eeca4e6fe0fcd" providerId="LiveId" clId="{DB6E5AAA-10CB-49B5-A126-3D2D44F68538}" dt="2022-02-13T03:28:49.527" v="2223" actId="26606"/>
          <ac:spMkLst>
            <pc:docMk/>
            <pc:sldMk cId="2496947791" sldId="278"/>
            <ac:spMk id="80" creationId="{5337EA23-6703-4C96-9EEB-A408CBDD67BD}"/>
          </ac:spMkLst>
        </pc:spChg>
        <pc:spChg chg="add del">
          <ac:chgData name="Mama G" userId="1f5eeca4e6fe0fcd" providerId="LiveId" clId="{DB6E5AAA-10CB-49B5-A126-3D2D44F68538}" dt="2022-02-13T04:22:42.331" v="2705"/>
          <ac:spMkLst>
            <pc:docMk/>
            <pc:sldMk cId="2496947791" sldId="278"/>
            <ac:spMk id="82" creationId="{82184FF4-7029-4ED7-813A-192E60608764}"/>
          </ac:spMkLst>
        </pc:spChg>
        <pc:spChg chg="add del">
          <ac:chgData name="Mama G" userId="1f5eeca4e6fe0fcd" providerId="LiveId" clId="{DB6E5AAA-10CB-49B5-A126-3D2D44F68538}" dt="2022-02-13T04:22:42.331" v="2705"/>
          <ac:spMkLst>
            <pc:docMk/>
            <pc:sldMk cId="2496947791" sldId="278"/>
            <ac:spMk id="83" creationId="{AAA7AB09-557C-41AD-9113-FF9F68FA1035}"/>
          </ac:spMkLst>
        </pc:spChg>
        <pc:spChg chg="add del">
          <ac:chgData name="Mama G" userId="1f5eeca4e6fe0fcd" providerId="LiveId" clId="{DB6E5AAA-10CB-49B5-A126-3D2D44F68538}" dt="2022-02-13T04:22:42.331" v="2705"/>
          <ac:spMkLst>
            <pc:docMk/>
            <pc:sldMk cId="2496947791" sldId="278"/>
            <ac:spMk id="84" creationId="{EF99ECAA-1F11-4937-BBA6-51935AB44C9D}"/>
          </ac:spMkLst>
        </pc:spChg>
        <pc:spChg chg="add del">
          <ac:chgData name="Mama G" userId="1f5eeca4e6fe0fcd" providerId="LiveId" clId="{DB6E5AAA-10CB-49B5-A126-3D2D44F68538}" dt="2022-02-13T04:22:42.331" v="2705"/>
          <ac:spMkLst>
            <pc:docMk/>
            <pc:sldMk cId="2496947791" sldId="278"/>
            <ac:spMk id="90" creationId="{1DB043B4-68C6-45B9-82AC-A5800EADB8DB}"/>
          </ac:spMkLst>
        </pc:spChg>
        <pc:spChg chg="add del">
          <ac:chgData name="Mama G" userId="1f5eeca4e6fe0fcd" providerId="LiveId" clId="{DB6E5AAA-10CB-49B5-A126-3D2D44F68538}" dt="2022-02-13T04:22:42.331" v="2705"/>
          <ac:spMkLst>
            <pc:docMk/>
            <pc:sldMk cId="2496947791" sldId="278"/>
            <ac:spMk id="91" creationId="{3C64A91D-E535-4C24-A0E3-96A3810E3FDC}"/>
          </ac:spMkLst>
        </pc:spChg>
        <pc:grpChg chg="add del">
          <ac:chgData name="Mama G" userId="1f5eeca4e6fe0fcd" providerId="LiveId" clId="{DB6E5AAA-10CB-49B5-A126-3D2D44F68538}" dt="2022-02-13T03:28:49.845" v="2224" actId="26606"/>
          <ac:grpSpMkLst>
            <pc:docMk/>
            <pc:sldMk cId="2496947791" sldId="278"/>
            <ac:grpSpMk id="28" creationId="{79DE9FAB-6BBA-4CFE-B67D-77B47F01ECA4}"/>
          </ac:grpSpMkLst>
        </pc:grpChg>
        <pc:grpChg chg="add del">
          <ac:chgData name="Mama G" userId="1f5eeca4e6fe0fcd" providerId="LiveId" clId="{DB6E5AAA-10CB-49B5-A126-3D2D44F68538}" dt="2022-02-13T03:28:19.445" v="2219" actId="26606"/>
          <ac:grpSpMkLst>
            <pc:docMk/>
            <pc:sldMk cId="2496947791" sldId="278"/>
            <ac:grpSpMk id="49" creationId="{79DE9FAB-6BBA-4CFE-B67D-77B47F01ECA4}"/>
          </ac:grpSpMkLst>
        </pc:grpChg>
        <pc:grpChg chg="add del">
          <ac:chgData name="Mama G" userId="1f5eeca4e6fe0fcd" providerId="LiveId" clId="{DB6E5AAA-10CB-49B5-A126-3D2D44F68538}" dt="2022-02-13T03:28:29.833" v="2221" actId="26606"/>
          <ac:grpSpMkLst>
            <pc:docMk/>
            <pc:sldMk cId="2496947791" sldId="278"/>
            <ac:grpSpMk id="59" creationId="{41F54C07-61D4-4BB1-A209-297754AD9C63}"/>
          </ac:grpSpMkLst>
        </pc:grpChg>
        <pc:grpChg chg="add del">
          <ac:chgData name="Mama G" userId="1f5eeca4e6fe0fcd" providerId="LiveId" clId="{DB6E5AAA-10CB-49B5-A126-3D2D44F68538}" dt="2022-02-13T03:28:29.833" v="2221" actId="26606"/>
          <ac:grpSpMkLst>
            <pc:docMk/>
            <pc:sldMk cId="2496947791" sldId="278"/>
            <ac:grpSpMk id="66" creationId="{79DE9FAB-6BBA-4CFE-B67D-77B47F01ECA4}"/>
          </ac:grpSpMkLst>
        </pc:grpChg>
        <pc:grpChg chg="add del">
          <ac:chgData name="Mama G" userId="1f5eeca4e6fe0fcd" providerId="LiveId" clId="{DB6E5AAA-10CB-49B5-A126-3D2D44F68538}" dt="2022-02-13T03:28:49.527" v="2223" actId="26606"/>
          <ac:grpSpMkLst>
            <pc:docMk/>
            <pc:sldMk cId="2496947791" sldId="278"/>
            <ac:grpSpMk id="77" creationId="{79DE9FAB-6BBA-4CFE-B67D-77B47F01ECA4}"/>
          </ac:grpSpMkLst>
        </pc:grpChg>
        <pc:grpChg chg="add del">
          <ac:chgData name="Mama G" userId="1f5eeca4e6fe0fcd" providerId="LiveId" clId="{DB6E5AAA-10CB-49B5-A126-3D2D44F68538}" dt="2022-02-13T04:22:42.331" v="2705"/>
          <ac:grpSpMkLst>
            <pc:docMk/>
            <pc:sldMk cId="2496947791" sldId="278"/>
            <ac:grpSpMk id="85" creationId="{79DE9FAB-6BBA-4CFE-B67D-77B47F01ECA4}"/>
          </ac:grpSpMkLst>
        </pc:grpChg>
        <pc:graphicFrameChg chg="del">
          <ac:chgData name="Mama G" userId="1f5eeca4e6fe0fcd" providerId="LiveId" clId="{DB6E5AAA-10CB-49B5-A126-3D2D44F68538}" dt="2022-02-13T01:35:07.425" v="1868" actId="478"/>
          <ac:graphicFrameMkLst>
            <pc:docMk/>
            <pc:sldMk cId="2496947791" sldId="278"/>
            <ac:graphicFrameMk id="13" creationId="{914D6EE3-4782-45C1-A75C-003483879C97}"/>
          </ac:graphicFrameMkLst>
        </pc:graphicFrameChg>
        <pc:picChg chg="add mod ord">
          <ac:chgData name="Mama G" userId="1f5eeca4e6fe0fcd" providerId="LiveId" clId="{DB6E5AAA-10CB-49B5-A126-3D2D44F68538}" dt="2022-02-13T03:28:49.845" v="2224" actId="26606"/>
          <ac:picMkLst>
            <pc:docMk/>
            <pc:sldMk cId="2496947791" sldId="278"/>
            <ac:picMk id="4" creationId="{8E78BF92-10D6-4DF2-8FC7-C575331AB50B}"/>
          </ac:picMkLst>
        </pc:picChg>
        <pc:picChg chg="add del mod">
          <ac:chgData name="Mama G" userId="1f5eeca4e6fe0fcd" providerId="LiveId" clId="{DB6E5AAA-10CB-49B5-A126-3D2D44F68538}" dt="2022-02-13T01:36:06.056" v="1871" actId="478"/>
          <ac:picMkLst>
            <pc:docMk/>
            <pc:sldMk cId="2496947791" sldId="278"/>
            <ac:picMk id="6" creationId="{C67BE14E-F042-494E-93A7-6B5D42CD1DCB}"/>
          </ac:picMkLst>
        </pc:picChg>
        <pc:picChg chg="add mod ord">
          <ac:chgData name="Mama G" userId="1f5eeca4e6fe0fcd" providerId="LiveId" clId="{DB6E5AAA-10CB-49B5-A126-3D2D44F68538}" dt="2022-02-13T03:28:49.845" v="2224" actId="26606"/>
          <ac:picMkLst>
            <pc:docMk/>
            <pc:sldMk cId="2496947791" sldId="278"/>
            <ac:picMk id="18" creationId="{C13EBEEF-66A0-4A21-85BC-705526808622}"/>
          </ac:picMkLst>
        </pc:picChg>
      </pc:sldChg>
      <pc:sldChg chg="modSp">
        <pc:chgData name="Mama G" userId="1f5eeca4e6fe0fcd" providerId="LiveId" clId="{DB6E5AAA-10CB-49B5-A126-3D2D44F68538}" dt="2022-02-13T04:22:42.331" v="2705"/>
        <pc:sldMkLst>
          <pc:docMk/>
          <pc:sldMk cId="395518310" sldId="279"/>
        </pc:sldMkLst>
        <pc:spChg chg="mod">
          <ac:chgData name="Mama G" userId="1f5eeca4e6fe0fcd" providerId="LiveId" clId="{DB6E5AAA-10CB-49B5-A126-3D2D44F68538}" dt="2022-02-13T04:22:42.331" v="2705"/>
          <ac:spMkLst>
            <pc:docMk/>
            <pc:sldMk cId="395518310" sldId="279"/>
            <ac:spMk id="14" creationId="{C15EE852-24F1-4643-8082-AB45CFF2BA10}"/>
          </ac:spMkLst>
        </pc:spChg>
        <pc:spChg chg="mod">
          <ac:chgData name="Mama G" userId="1f5eeca4e6fe0fcd" providerId="LiveId" clId="{DB6E5AAA-10CB-49B5-A126-3D2D44F68538}" dt="2022-02-13T04:22:42.331" v="2705"/>
          <ac:spMkLst>
            <pc:docMk/>
            <pc:sldMk cId="395518310" sldId="279"/>
            <ac:spMk id="15" creationId="{4139825C-53C7-44F4-A064-9795CECD081B}"/>
          </ac:spMkLst>
        </pc:spChg>
        <pc:spChg chg="mod">
          <ac:chgData name="Mama G" userId="1f5eeca4e6fe0fcd" providerId="LiveId" clId="{DB6E5AAA-10CB-49B5-A126-3D2D44F68538}" dt="2022-02-13T04:22:42.331" v="2705"/>
          <ac:spMkLst>
            <pc:docMk/>
            <pc:sldMk cId="395518310" sldId="279"/>
            <ac:spMk id="19" creationId="{386DB667-0553-4FB8-B0E0-776539934AFF}"/>
          </ac:spMkLst>
        </pc:spChg>
        <pc:spChg chg="mod">
          <ac:chgData name="Mama G" userId="1f5eeca4e6fe0fcd" providerId="LiveId" clId="{DB6E5AAA-10CB-49B5-A126-3D2D44F68538}" dt="2022-02-13T04:22:42.331" v="2705"/>
          <ac:spMkLst>
            <pc:docMk/>
            <pc:sldMk cId="395518310" sldId="279"/>
            <ac:spMk id="20" creationId="{C77C6228-C5A8-44DC-ABD7-A22A4475D3DF}"/>
          </ac:spMkLst>
        </pc:spChg>
        <pc:spChg chg="mod">
          <ac:chgData name="Mama G" userId="1f5eeca4e6fe0fcd" providerId="LiveId" clId="{DB6E5AAA-10CB-49B5-A126-3D2D44F68538}" dt="2022-02-13T04:22:42.331" v="2705"/>
          <ac:spMkLst>
            <pc:docMk/>
            <pc:sldMk cId="395518310" sldId="279"/>
            <ac:spMk id="21" creationId="{1C563B34-DD53-4FB1-B8C2-8914E01C6365}"/>
          </ac:spMkLst>
        </pc:spChg>
        <pc:picChg chg="mod">
          <ac:chgData name="Mama G" userId="1f5eeca4e6fe0fcd" providerId="LiveId" clId="{DB6E5AAA-10CB-49B5-A126-3D2D44F68538}" dt="2022-02-13T04:22:42.331" v="2705"/>
          <ac:picMkLst>
            <pc:docMk/>
            <pc:sldMk cId="395518310" sldId="279"/>
            <ac:picMk id="18" creationId="{301557C2-9072-409B-88EC-E8577CEFCAFB}"/>
          </ac:picMkLst>
        </pc:picChg>
      </pc:sldChg>
      <pc:sldChg chg="modSp mod">
        <pc:chgData name="Mama G" userId="1f5eeca4e6fe0fcd" providerId="LiveId" clId="{DB6E5AAA-10CB-49B5-A126-3D2D44F68538}" dt="2022-02-13T04:22:42.331" v="2705"/>
        <pc:sldMkLst>
          <pc:docMk/>
          <pc:sldMk cId="1420547054" sldId="281"/>
        </pc:sldMkLst>
        <pc:spChg chg="mod">
          <ac:chgData name="Mama G" userId="1f5eeca4e6fe0fcd" providerId="LiveId" clId="{DB6E5AAA-10CB-49B5-A126-3D2D44F68538}" dt="2022-02-13T04:22:42.331" v="2705"/>
          <ac:spMkLst>
            <pc:docMk/>
            <pc:sldMk cId="1420547054" sldId="281"/>
            <ac:spMk id="7" creationId="{47788B34-4190-4916-9048-47720EA5ABF1}"/>
          </ac:spMkLst>
        </pc:spChg>
        <pc:spChg chg="mod">
          <ac:chgData name="Mama G" userId="1f5eeca4e6fe0fcd" providerId="LiveId" clId="{DB6E5AAA-10CB-49B5-A126-3D2D44F68538}" dt="2022-02-13T04:22:42.331" v="2705"/>
          <ac:spMkLst>
            <pc:docMk/>
            <pc:sldMk cId="1420547054" sldId="281"/>
            <ac:spMk id="8" creationId="{ABA415A0-3B77-43FB-A408-5F1DA4B0AAFA}"/>
          </ac:spMkLst>
        </pc:spChg>
        <pc:spChg chg="mod">
          <ac:chgData name="Mama G" userId="1f5eeca4e6fe0fcd" providerId="LiveId" clId="{DB6E5AAA-10CB-49B5-A126-3D2D44F68538}" dt="2022-02-13T04:22:42.331" v="2705"/>
          <ac:spMkLst>
            <pc:docMk/>
            <pc:sldMk cId="1420547054" sldId="281"/>
            <ac:spMk id="9" creationId="{8598ECEC-4413-4244-8F21-0076EC511806}"/>
          </ac:spMkLst>
        </pc:spChg>
        <pc:spChg chg="mod">
          <ac:chgData name="Mama G" userId="1f5eeca4e6fe0fcd" providerId="LiveId" clId="{DB6E5AAA-10CB-49B5-A126-3D2D44F68538}" dt="2022-02-13T04:22:42.331" v="2705"/>
          <ac:spMkLst>
            <pc:docMk/>
            <pc:sldMk cId="1420547054" sldId="281"/>
            <ac:spMk id="10" creationId="{34A9BC34-CFDB-4D7A-8D6C-1CE608D0909F}"/>
          </ac:spMkLst>
        </pc:spChg>
        <pc:spChg chg="mod">
          <ac:chgData name="Mama G" userId="1f5eeca4e6fe0fcd" providerId="LiveId" clId="{DB6E5AAA-10CB-49B5-A126-3D2D44F68538}" dt="2022-02-13T04:22:42.331" v="2705"/>
          <ac:spMkLst>
            <pc:docMk/>
            <pc:sldMk cId="1420547054" sldId="281"/>
            <ac:spMk id="11" creationId="{1D014E48-5DD9-49CE-AD5B-0FEF69204F68}"/>
          </ac:spMkLst>
        </pc:spChg>
        <pc:spChg chg="mod">
          <ac:chgData name="Mama G" userId="1f5eeca4e6fe0fcd" providerId="LiveId" clId="{DB6E5AAA-10CB-49B5-A126-3D2D44F68538}" dt="2022-02-13T04:22:42.331" v="2705"/>
          <ac:spMkLst>
            <pc:docMk/>
            <pc:sldMk cId="1420547054" sldId="281"/>
            <ac:spMk id="12" creationId="{3A63626D-0E6E-4023-ABFC-A744C9862159}"/>
          </ac:spMkLst>
        </pc:spChg>
        <pc:spChg chg="mod">
          <ac:chgData name="Mama G" userId="1f5eeca4e6fe0fcd" providerId="LiveId" clId="{DB6E5AAA-10CB-49B5-A126-3D2D44F68538}" dt="2022-02-13T04:22:42.331" v="2705"/>
          <ac:spMkLst>
            <pc:docMk/>
            <pc:sldMk cId="1420547054" sldId="281"/>
            <ac:spMk id="13" creationId="{258E9390-685C-4BAD-BFAD-EC56E81C4745}"/>
          </ac:spMkLst>
        </pc:spChg>
        <pc:spChg chg="mod">
          <ac:chgData name="Mama G" userId="1f5eeca4e6fe0fcd" providerId="LiveId" clId="{DB6E5AAA-10CB-49B5-A126-3D2D44F68538}" dt="2022-02-13T04:22:42.331" v="2705"/>
          <ac:spMkLst>
            <pc:docMk/>
            <pc:sldMk cId="1420547054" sldId="281"/>
            <ac:spMk id="14" creationId="{D236478C-E242-44E0-8357-C72C9B588CA7}"/>
          </ac:spMkLst>
        </pc:spChg>
        <pc:spChg chg="mod">
          <ac:chgData name="Mama G" userId="1f5eeca4e6fe0fcd" providerId="LiveId" clId="{DB6E5AAA-10CB-49B5-A126-3D2D44F68538}" dt="2022-02-13T04:22:42.331" v="2705"/>
          <ac:spMkLst>
            <pc:docMk/>
            <pc:sldMk cId="1420547054" sldId="281"/>
            <ac:spMk id="15" creationId="{65A6DC02-681E-4AF7-AC6E-57CDDB2FBA28}"/>
          </ac:spMkLst>
        </pc:spChg>
        <pc:spChg chg="mod">
          <ac:chgData name="Mama G" userId="1f5eeca4e6fe0fcd" providerId="LiveId" clId="{DB6E5AAA-10CB-49B5-A126-3D2D44F68538}" dt="2022-02-13T04:22:42.331" v="2705"/>
          <ac:spMkLst>
            <pc:docMk/>
            <pc:sldMk cId="1420547054" sldId="281"/>
            <ac:spMk id="16" creationId="{CF0A8666-4477-461C-A79D-E91232EE973E}"/>
          </ac:spMkLst>
        </pc:spChg>
      </pc:sldChg>
      <pc:sldChg chg="addSp delSp modSp mod delDesignElem">
        <pc:chgData name="Mama G" userId="1f5eeca4e6fe0fcd" providerId="LiveId" clId="{DB6E5AAA-10CB-49B5-A126-3D2D44F68538}" dt="2022-02-13T04:22:42.331" v="2705"/>
        <pc:sldMkLst>
          <pc:docMk/>
          <pc:sldMk cId="560021826" sldId="317"/>
        </pc:sldMkLst>
        <pc:spChg chg="del mod">
          <ac:chgData name="Mama G" userId="1f5eeca4e6fe0fcd" providerId="LiveId" clId="{DB6E5AAA-10CB-49B5-A126-3D2D44F68538}" dt="2022-02-01T15:55:01.359" v="86" actId="478"/>
          <ac:spMkLst>
            <pc:docMk/>
            <pc:sldMk cId="560021826" sldId="317"/>
            <ac:spMk id="2" creationId="{2910D835-B454-4270-BB35-86A187307E6F}"/>
          </ac:spMkLst>
        </pc:spChg>
        <pc:spChg chg="del">
          <ac:chgData name="Mama G" userId="1f5eeca4e6fe0fcd" providerId="LiveId" clId="{DB6E5AAA-10CB-49B5-A126-3D2D44F68538}" dt="2022-02-01T15:54:54.435" v="84" actId="478"/>
          <ac:spMkLst>
            <pc:docMk/>
            <pc:sldMk cId="560021826" sldId="317"/>
            <ac:spMk id="3" creationId="{7F7F653B-90B5-4F47-A33F-93DCB2EF68C2}"/>
          </ac:spMkLst>
        </pc:spChg>
        <pc:spChg chg="mod">
          <ac:chgData name="Mama G" userId="1f5eeca4e6fe0fcd" providerId="LiveId" clId="{DB6E5AAA-10CB-49B5-A126-3D2D44F68538}" dt="2022-02-13T04:22:42.331" v="2705"/>
          <ac:spMkLst>
            <pc:docMk/>
            <pc:sldMk cId="560021826" sldId="317"/>
            <ac:spMk id="4" creationId="{E1E7D98D-6710-41D2-B258-E1A1059D29F8}"/>
          </ac:spMkLst>
        </pc:spChg>
        <pc:spChg chg="add del mod">
          <ac:chgData name="Mama G" userId="1f5eeca4e6fe0fcd" providerId="LiveId" clId="{DB6E5AAA-10CB-49B5-A126-3D2D44F68538}" dt="2022-02-01T15:54:03.284" v="79" actId="478"/>
          <ac:spMkLst>
            <pc:docMk/>
            <pc:sldMk cId="560021826" sldId="317"/>
            <ac:spMk id="6" creationId="{1980F038-6B42-4466-AF17-CA4361627EAC}"/>
          </ac:spMkLst>
        </pc:spChg>
        <pc:spChg chg="mod">
          <ac:chgData name="Mama G" userId="1f5eeca4e6fe0fcd" providerId="LiveId" clId="{DB6E5AAA-10CB-49B5-A126-3D2D44F68538}" dt="2022-02-01T15:53:55.070" v="77" actId="113"/>
          <ac:spMkLst>
            <pc:docMk/>
            <pc:sldMk cId="560021826" sldId="317"/>
            <ac:spMk id="15" creationId="{40F1DF5B-353A-4270-8C10-6A1509441174}"/>
          </ac:spMkLst>
        </pc:spChg>
        <pc:spChg chg="del">
          <ac:chgData name="Mama G" userId="1f5eeca4e6fe0fcd" providerId="LiveId" clId="{DB6E5AAA-10CB-49B5-A126-3D2D44F68538}" dt="2022-02-01T15:54:00.541" v="78" actId="478"/>
          <ac:spMkLst>
            <pc:docMk/>
            <pc:sldMk cId="560021826" sldId="317"/>
            <ac:spMk id="16" creationId="{4BDCF583-1D5D-4235-97C2-39272B80A0B1}"/>
          </ac:spMkLst>
        </pc:spChg>
        <pc:spChg chg="add del">
          <ac:chgData name="Mama G" userId="1f5eeca4e6fe0fcd" providerId="LiveId" clId="{DB6E5AAA-10CB-49B5-A126-3D2D44F68538}" dt="2022-02-13T04:22:42.331" v="2705"/>
          <ac:spMkLst>
            <pc:docMk/>
            <pc:sldMk cId="560021826" sldId="317"/>
            <ac:spMk id="34" creationId="{82184FF4-7029-4ED7-813A-192E60608764}"/>
          </ac:spMkLst>
        </pc:spChg>
        <pc:spChg chg="add del">
          <ac:chgData name="Mama G" userId="1f5eeca4e6fe0fcd" providerId="LiveId" clId="{DB6E5AAA-10CB-49B5-A126-3D2D44F68538}" dt="2022-02-13T04:22:42.331" v="2705"/>
          <ac:spMkLst>
            <pc:docMk/>
            <pc:sldMk cId="560021826" sldId="317"/>
            <ac:spMk id="36" creationId="{AAA7AB09-557C-41AD-9113-FF9F68FA1035}"/>
          </ac:spMkLst>
        </pc:spChg>
        <pc:spChg chg="add del">
          <ac:chgData name="Mama G" userId="1f5eeca4e6fe0fcd" providerId="LiveId" clId="{DB6E5AAA-10CB-49B5-A126-3D2D44F68538}" dt="2022-02-13T04:22:42.331" v="2705"/>
          <ac:spMkLst>
            <pc:docMk/>
            <pc:sldMk cId="560021826" sldId="317"/>
            <ac:spMk id="38" creationId="{EF99ECAA-1F11-4937-BBA6-51935AB44C9D}"/>
          </ac:spMkLst>
        </pc:spChg>
        <pc:spChg chg="add del">
          <ac:chgData name="Mama G" userId="1f5eeca4e6fe0fcd" providerId="LiveId" clId="{DB6E5AAA-10CB-49B5-A126-3D2D44F68538}" dt="2022-02-13T04:22:42.331" v="2705"/>
          <ac:spMkLst>
            <pc:docMk/>
            <pc:sldMk cId="560021826" sldId="317"/>
            <ac:spMk id="46" creationId="{1DB043B4-68C6-45B9-82AC-A5800EADB8DB}"/>
          </ac:spMkLst>
        </pc:spChg>
        <pc:spChg chg="add del">
          <ac:chgData name="Mama G" userId="1f5eeca4e6fe0fcd" providerId="LiveId" clId="{DB6E5AAA-10CB-49B5-A126-3D2D44F68538}" dt="2022-02-13T04:22:42.331" v="2705"/>
          <ac:spMkLst>
            <pc:docMk/>
            <pc:sldMk cId="560021826" sldId="317"/>
            <ac:spMk id="48" creationId="{3C64A91D-E535-4C24-A0E3-96A3810E3FDC}"/>
          </ac:spMkLst>
        </pc:spChg>
        <pc:spChg chg="add del">
          <ac:chgData name="Mama G" userId="1f5eeca4e6fe0fcd" providerId="LiveId" clId="{DB6E5AAA-10CB-49B5-A126-3D2D44F68538}" dt="2022-02-13T04:22:42.331" v="2705"/>
          <ac:spMkLst>
            <pc:docMk/>
            <pc:sldMk cId="560021826" sldId="317"/>
            <ac:spMk id="50" creationId="{26FC4867-BA3E-4F8E-AB23-684F34DF3D31}"/>
          </ac:spMkLst>
        </pc:spChg>
        <pc:grpChg chg="add del">
          <ac:chgData name="Mama G" userId="1f5eeca4e6fe0fcd" providerId="LiveId" clId="{DB6E5AAA-10CB-49B5-A126-3D2D44F68538}" dt="2022-02-13T04:22:42.331" v="2705"/>
          <ac:grpSpMkLst>
            <pc:docMk/>
            <pc:sldMk cId="560021826" sldId="317"/>
            <ac:grpSpMk id="40" creationId="{79DE9FAB-6BBA-4CFE-B67D-77B47F01ECA4}"/>
          </ac:grpSpMkLst>
        </pc:grpChg>
        <pc:picChg chg="mod">
          <ac:chgData name="Mama G" userId="1f5eeca4e6fe0fcd" providerId="LiveId" clId="{DB6E5AAA-10CB-49B5-A126-3D2D44F68538}" dt="2022-02-01T15:53:30.824" v="70" actId="1076"/>
          <ac:picMkLst>
            <pc:docMk/>
            <pc:sldMk cId="560021826" sldId="317"/>
            <ac:picMk id="8" creationId="{5FED7C55-F545-49A1-90FD-D853A25AB453}"/>
          </ac:picMkLst>
        </pc:picChg>
        <pc:picChg chg="add del mod">
          <ac:chgData name="Mama G" userId="1f5eeca4e6fe0fcd" providerId="LiveId" clId="{DB6E5AAA-10CB-49B5-A126-3D2D44F68538}" dt="2022-02-01T15:55:56.743" v="89" actId="478"/>
          <ac:picMkLst>
            <pc:docMk/>
            <pc:sldMk cId="560021826" sldId="317"/>
            <ac:picMk id="9" creationId="{B9080B5C-4D03-4CC8-9256-8D2792E87CC3}"/>
          </ac:picMkLst>
        </pc:picChg>
        <pc:picChg chg="add mod">
          <ac:chgData name="Mama G" userId="1f5eeca4e6fe0fcd" providerId="LiveId" clId="{DB6E5AAA-10CB-49B5-A126-3D2D44F68538}" dt="2022-02-01T15:56:20.128" v="95" actId="1076"/>
          <ac:picMkLst>
            <pc:docMk/>
            <pc:sldMk cId="560021826" sldId="317"/>
            <ac:picMk id="11" creationId="{FF25433B-206B-483D-8113-5C37F3E5E723}"/>
          </ac:picMkLst>
        </pc:picChg>
      </pc:sldChg>
      <pc:sldChg chg="addSp delSp modSp mod">
        <pc:chgData name="Mama G" userId="1f5eeca4e6fe0fcd" providerId="LiveId" clId="{DB6E5AAA-10CB-49B5-A126-3D2D44F68538}" dt="2022-02-13T04:22:42.331" v="2705"/>
        <pc:sldMkLst>
          <pc:docMk/>
          <pc:sldMk cId="3521561301" sldId="321"/>
        </pc:sldMkLst>
        <pc:spChg chg="mod">
          <ac:chgData name="Mama G" userId="1f5eeca4e6fe0fcd" providerId="LiveId" clId="{DB6E5AAA-10CB-49B5-A126-3D2D44F68538}" dt="2022-02-13T04:22:42.331" v="2705"/>
          <ac:spMkLst>
            <pc:docMk/>
            <pc:sldMk cId="3521561301" sldId="321"/>
            <ac:spMk id="4" creationId="{0C329F70-04F7-4C70-BCF8-D4371F54EF2F}"/>
          </ac:spMkLst>
        </pc:spChg>
        <pc:spChg chg="add del mod">
          <ac:chgData name="Mama G" userId="1f5eeca4e6fe0fcd" providerId="LiveId" clId="{DB6E5AAA-10CB-49B5-A126-3D2D44F68538}" dt="2022-02-01T16:00:08.830" v="198"/>
          <ac:spMkLst>
            <pc:docMk/>
            <pc:sldMk cId="3521561301" sldId="321"/>
            <ac:spMk id="5" creationId="{06A3302E-502D-4151-81C9-5FD6AF9596D6}"/>
          </ac:spMkLst>
        </pc:spChg>
        <pc:spChg chg="mod">
          <ac:chgData name="Mama G" userId="1f5eeca4e6fe0fcd" providerId="LiveId" clId="{DB6E5AAA-10CB-49B5-A126-3D2D44F68538}" dt="2022-02-13T04:22:42.331" v="2705"/>
          <ac:spMkLst>
            <pc:docMk/>
            <pc:sldMk cId="3521561301" sldId="321"/>
            <ac:spMk id="6" creationId="{9ED907F8-C614-4D59-A03F-BF9CD5E35703}"/>
          </ac:spMkLst>
        </pc:spChg>
        <pc:spChg chg="mod">
          <ac:chgData name="Mama G" userId="1f5eeca4e6fe0fcd" providerId="LiveId" clId="{DB6E5AAA-10CB-49B5-A126-3D2D44F68538}" dt="2022-02-01T16:00:29.640" v="217" actId="313"/>
          <ac:spMkLst>
            <pc:docMk/>
            <pc:sldMk cId="3521561301" sldId="321"/>
            <ac:spMk id="11" creationId="{581E8936-2270-47FE-94A4-398CB123EF90}"/>
          </ac:spMkLst>
        </pc:spChg>
        <pc:spChg chg="mod">
          <ac:chgData name="Mama G" userId="1f5eeca4e6fe0fcd" providerId="LiveId" clId="{DB6E5AAA-10CB-49B5-A126-3D2D44F68538}" dt="2022-02-01T16:00:54.522" v="223" actId="255"/>
          <ac:spMkLst>
            <pc:docMk/>
            <pc:sldMk cId="3521561301" sldId="321"/>
            <ac:spMk id="13" creationId="{C0287FEC-3826-4868-8D93-52429C6156F5}"/>
          </ac:spMkLst>
        </pc:spChg>
        <pc:picChg chg="mod">
          <ac:chgData name="Mama G" userId="1f5eeca4e6fe0fcd" providerId="LiveId" clId="{DB6E5AAA-10CB-49B5-A126-3D2D44F68538}" dt="2022-02-13T04:22:42.331" v="2705"/>
          <ac:picMkLst>
            <pc:docMk/>
            <pc:sldMk cId="3521561301" sldId="321"/>
            <ac:picMk id="16" creationId="{361E9ADB-7377-4CF1-9AE4-AEFBDEBEEEEC}"/>
          </ac:picMkLst>
        </pc:picChg>
      </pc:sldChg>
      <pc:sldChg chg="modSp mod">
        <pc:chgData name="Mama G" userId="1f5eeca4e6fe0fcd" providerId="LiveId" clId="{DB6E5AAA-10CB-49B5-A126-3D2D44F68538}" dt="2022-02-13T04:22:42.331" v="2705"/>
        <pc:sldMkLst>
          <pc:docMk/>
          <pc:sldMk cId="2158886557" sldId="384"/>
        </pc:sldMkLst>
        <pc:spChg chg="mod">
          <ac:chgData name="Mama G" userId="1f5eeca4e6fe0fcd" providerId="LiveId" clId="{DB6E5AAA-10CB-49B5-A126-3D2D44F68538}" dt="2022-02-13T01:08:06.105" v="1305" actId="33524"/>
          <ac:spMkLst>
            <pc:docMk/>
            <pc:sldMk cId="2158886557" sldId="384"/>
            <ac:spMk id="4" creationId="{0C329F70-04F7-4C70-BCF8-D4371F54EF2F}"/>
          </ac:spMkLst>
        </pc:spChg>
        <pc:spChg chg="mod">
          <ac:chgData name="Mama G" userId="1f5eeca4e6fe0fcd" providerId="LiveId" clId="{DB6E5AAA-10CB-49B5-A126-3D2D44F68538}" dt="2022-02-13T04:22:42.331" v="2705"/>
          <ac:spMkLst>
            <pc:docMk/>
            <pc:sldMk cId="2158886557" sldId="384"/>
            <ac:spMk id="5" creationId="{06A3302E-502D-4151-81C9-5FD6AF9596D6}"/>
          </ac:spMkLst>
        </pc:spChg>
        <pc:spChg chg="mod">
          <ac:chgData name="Mama G" userId="1f5eeca4e6fe0fcd" providerId="LiveId" clId="{DB6E5AAA-10CB-49B5-A126-3D2D44F68538}" dt="2022-02-13T04:22:42.331" v="2705"/>
          <ac:spMkLst>
            <pc:docMk/>
            <pc:sldMk cId="2158886557" sldId="384"/>
            <ac:spMk id="6" creationId="{9ED907F8-C614-4D59-A03F-BF9CD5E35703}"/>
          </ac:spMkLst>
        </pc:spChg>
        <pc:spChg chg="mod">
          <ac:chgData name="Mama G" userId="1f5eeca4e6fe0fcd" providerId="LiveId" clId="{DB6E5AAA-10CB-49B5-A126-3D2D44F68538}" dt="2022-02-13T04:22:42.331" v="2705"/>
          <ac:spMkLst>
            <pc:docMk/>
            <pc:sldMk cId="2158886557" sldId="384"/>
            <ac:spMk id="11" creationId="{23418ADF-358F-4647-A511-FCFFEDA83429}"/>
          </ac:spMkLst>
        </pc:spChg>
        <pc:spChg chg="mod">
          <ac:chgData name="Mama G" userId="1f5eeca4e6fe0fcd" providerId="LiveId" clId="{DB6E5AAA-10CB-49B5-A126-3D2D44F68538}" dt="2022-02-13T01:07:11.592" v="1263" actId="14100"/>
          <ac:spMkLst>
            <pc:docMk/>
            <pc:sldMk cId="2158886557" sldId="384"/>
            <ac:spMk id="12" creationId="{E5127060-CDBF-435F-9009-A5451CCE305D}"/>
          </ac:spMkLst>
        </pc:spChg>
        <pc:picChg chg="mod">
          <ac:chgData name="Mama G" userId="1f5eeca4e6fe0fcd" providerId="LiveId" clId="{DB6E5AAA-10CB-49B5-A126-3D2D44F68538}" dt="2022-02-13T04:22:42.331" v="2705"/>
          <ac:picMkLst>
            <pc:docMk/>
            <pc:sldMk cId="2158886557" sldId="384"/>
            <ac:picMk id="18" creationId="{E2536017-F539-430C-A901-70AB81CA612A}"/>
          </ac:picMkLst>
        </pc:picChg>
        <pc:picChg chg="mod">
          <ac:chgData name="Mama G" userId="1f5eeca4e6fe0fcd" providerId="LiveId" clId="{DB6E5AAA-10CB-49B5-A126-3D2D44F68538}" dt="2022-02-13T04:22:42.331" v="2705"/>
          <ac:picMkLst>
            <pc:docMk/>
            <pc:sldMk cId="2158886557" sldId="384"/>
            <ac:picMk id="20" creationId="{528A7D8D-1AB5-46C4-93FA-D92C2FD51692}"/>
          </ac:picMkLst>
        </pc:picChg>
        <pc:picChg chg="mod">
          <ac:chgData name="Mama G" userId="1f5eeca4e6fe0fcd" providerId="LiveId" clId="{DB6E5AAA-10CB-49B5-A126-3D2D44F68538}" dt="2022-02-13T04:22:42.331" v="2705"/>
          <ac:picMkLst>
            <pc:docMk/>
            <pc:sldMk cId="2158886557" sldId="384"/>
            <ac:picMk id="23" creationId="{2B3C4F95-A0FA-45D9-BF43-1C398F65B891}"/>
          </ac:picMkLst>
        </pc:picChg>
        <pc:picChg chg="mod">
          <ac:chgData name="Mama G" userId="1f5eeca4e6fe0fcd" providerId="LiveId" clId="{DB6E5AAA-10CB-49B5-A126-3D2D44F68538}" dt="2022-02-13T04:22:42.331" v="2705"/>
          <ac:picMkLst>
            <pc:docMk/>
            <pc:sldMk cId="2158886557" sldId="384"/>
            <ac:picMk id="25" creationId="{B7353C46-ACC1-4078-85C2-26B57B0E58B7}"/>
          </ac:picMkLst>
        </pc:picChg>
      </pc:sldChg>
      <pc:sldChg chg="addSp delSp modSp mod ord">
        <pc:chgData name="Mama G" userId="1f5eeca4e6fe0fcd" providerId="LiveId" clId="{DB6E5AAA-10CB-49B5-A126-3D2D44F68538}" dt="2022-02-13T04:22:42.331" v="2705"/>
        <pc:sldMkLst>
          <pc:docMk/>
          <pc:sldMk cId="2313234867" sldId="389"/>
        </pc:sldMkLst>
        <pc:spChg chg="mod">
          <ac:chgData name="Mama G" userId="1f5eeca4e6fe0fcd" providerId="LiveId" clId="{DB6E5AAA-10CB-49B5-A126-3D2D44F68538}" dt="2022-02-13T01:10:22.816" v="1463" actId="1076"/>
          <ac:spMkLst>
            <pc:docMk/>
            <pc:sldMk cId="2313234867" sldId="389"/>
            <ac:spMk id="2" creationId="{0046426E-F6F6-4A7C-9181-8C3090996261}"/>
          </ac:spMkLst>
        </pc:spChg>
        <pc:spChg chg="del mod">
          <ac:chgData name="Mama G" userId="1f5eeca4e6fe0fcd" providerId="LiveId" clId="{DB6E5AAA-10CB-49B5-A126-3D2D44F68538}" dt="2022-02-13T01:11:53" v="1466" actId="931"/>
          <ac:spMkLst>
            <pc:docMk/>
            <pc:sldMk cId="2313234867" sldId="389"/>
            <ac:spMk id="3" creationId="{D3B60D6F-4D0F-4D33-B2A7-159C8583FF00}"/>
          </ac:spMkLst>
        </pc:spChg>
        <pc:spChg chg="add mod">
          <ac:chgData name="Mama G" userId="1f5eeca4e6fe0fcd" providerId="LiveId" clId="{DB6E5AAA-10CB-49B5-A126-3D2D44F68538}" dt="2022-02-13T03:27:14.108" v="2213" actId="12"/>
          <ac:spMkLst>
            <pc:docMk/>
            <pc:sldMk cId="2313234867" sldId="389"/>
            <ac:spMk id="6" creationId="{C29B9BBC-D7C1-4D23-BA69-BE7967260183}"/>
          </ac:spMkLst>
        </pc:spChg>
        <pc:spChg chg="mod">
          <ac:chgData name="Mama G" userId="1f5eeca4e6fe0fcd" providerId="LiveId" clId="{DB6E5AAA-10CB-49B5-A126-3D2D44F68538}" dt="2022-02-13T04:22:42.331" v="2705"/>
          <ac:spMkLst>
            <pc:docMk/>
            <pc:sldMk cId="2313234867" sldId="389"/>
            <ac:spMk id="13" creationId="{915FE2C5-E66A-4405-B19E-2C5C546C98E4}"/>
          </ac:spMkLst>
        </pc:spChg>
        <pc:spChg chg="mod">
          <ac:chgData name="Mama G" userId="1f5eeca4e6fe0fcd" providerId="LiveId" clId="{DB6E5AAA-10CB-49B5-A126-3D2D44F68538}" dt="2022-02-13T04:22:42.331" v="2705"/>
          <ac:spMkLst>
            <pc:docMk/>
            <pc:sldMk cId="2313234867" sldId="389"/>
            <ac:spMk id="14" creationId="{B01DF4D0-78BC-4C8C-9570-26F0B225433A}"/>
          </ac:spMkLst>
        </pc:spChg>
        <pc:spChg chg="mod">
          <ac:chgData name="Mama G" userId="1f5eeca4e6fe0fcd" providerId="LiveId" clId="{DB6E5AAA-10CB-49B5-A126-3D2D44F68538}" dt="2022-02-13T04:22:42.331" v="2705"/>
          <ac:spMkLst>
            <pc:docMk/>
            <pc:sldMk cId="2313234867" sldId="389"/>
            <ac:spMk id="15" creationId="{3B199C97-F175-437D-8311-DB662925C063}"/>
          </ac:spMkLst>
        </pc:spChg>
        <pc:picChg chg="add mod">
          <ac:chgData name="Mama G" userId="1f5eeca4e6fe0fcd" providerId="LiveId" clId="{DB6E5AAA-10CB-49B5-A126-3D2D44F68538}" dt="2022-02-13T03:25:37.527" v="2186" actId="1076"/>
          <ac:picMkLst>
            <pc:docMk/>
            <pc:sldMk cId="2313234867" sldId="389"/>
            <ac:picMk id="4" creationId="{45BCC9D9-1524-473D-B3B1-28E6767F877B}"/>
          </ac:picMkLst>
        </pc:picChg>
        <pc:picChg chg="add mod">
          <ac:chgData name="Mama G" userId="1f5eeca4e6fe0fcd" providerId="LiveId" clId="{DB6E5AAA-10CB-49B5-A126-3D2D44F68538}" dt="2022-02-13T03:24:27.377" v="2181" actId="14100"/>
          <ac:picMkLst>
            <pc:docMk/>
            <pc:sldMk cId="2313234867" sldId="389"/>
            <ac:picMk id="5" creationId="{72445081-9477-485B-B36C-CD7DD44918F8}"/>
          </ac:picMkLst>
        </pc:picChg>
        <pc:picChg chg="mod">
          <ac:chgData name="Mama G" userId="1f5eeca4e6fe0fcd" providerId="LiveId" clId="{DB6E5AAA-10CB-49B5-A126-3D2D44F68538}" dt="2022-02-13T04:22:42.331" v="2705"/>
          <ac:picMkLst>
            <pc:docMk/>
            <pc:sldMk cId="2313234867" sldId="389"/>
            <ac:picMk id="8" creationId="{06D2324F-3B7B-45EF-9584-C8EADD2C8C0B}"/>
          </ac:picMkLst>
        </pc:picChg>
        <pc:picChg chg="add mod">
          <ac:chgData name="Mama G" userId="1f5eeca4e6fe0fcd" providerId="LiveId" clId="{DB6E5AAA-10CB-49B5-A126-3D2D44F68538}" dt="2022-02-13T03:26:18.690" v="2191" actId="1076"/>
          <ac:picMkLst>
            <pc:docMk/>
            <pc:sldMk cId="2313234867" sldId="389"/>
            <ac:picMk id="9" creationId="{3E4D8DD6-44DA-4BFE-9A74-EC945AE4C80D}"/>
          </ac:picMkLst>
        </pc:picChg>
        <pc:picChg chg="mod">
          <ac:chgData name="Mama G" userId="1f5eeca4e6fe0fcd" providerId="LiveId" clId="{DB6E5AAA-10CB-49B5-A126-3D2D44F68538}" dt="2022-02-13T04:22:42.331" v="2705"/>
          <ac:picMkLst>
            <pc:docMk/>
            <pc:sldMk cId="2313234867" sldId="389"/>
            <ac:picMk id="10" creationId="{71F862F9-0E8A-4DB9-8083-1C3AA6E5D777}"/>
          </ac:picMkLst>
        </pc:picChg>
        <pc:picChg chg="mod">
          <ac:chgData name="Mama G" userId="1f5eeca4e6fe0fcd" providerId="LiveId" clId="{DB6E5AAA-10CB-49B5-A126-3D2D44F68538}" dt="2022-02-13T04:22:42.331" v="2705"/>
          <ac:picMkLst>
            <pc:docMk/>
            <pc:sldMk cId="2313234867" sldId="389"/>
            <ac:picMk id="12" creationId="{A63F39B9-0715-40B5-8ECB-9B983F99C690}"/>
          </ac:picMkLst>
        </pc:picChg>
      </pc:sldChg>
      <pc:sldChg chg="modSp mod">
        <pc:chgData name="Mama G" userId="1f5eeca4e6fe0fcd" providerId="LiveId" clId="{DB6E5AAA-10CB-49B5-A126-3D2D44F68538}" dt="2022-02-13T04:22:42.331" v="2705"/>
        <pc:sldMkLst>
          <pc:docMk/>
          <pc:sldMk cId="3247798845" sldId="391"/>
        </pc:sldMkLst>
        <pc:spChg chg="mod">
          <ac:chgData name="Mama G" userId="1f5eeca4e6fe0fcd" providerId="LiveId" clId="{DB6E5AAA-10CB-49B5-A126-3D2D44F68538}" dt="2022-02-13T04:22:42.331" v="2705"/>
          <ac:spMkLst>
            <pc:docMk/>
            <pc:sldMk cId="3247798845" sldId="391"/>
            <ac:spMk id="4" creationId="{7823E305-6365-4345-8BD1-4A31C61D96CB}"/>
          </ac:spMkLst>
        </pc:spChg>
        <pc:spChg chg="mod">
          <ac:chgData name="Mama G" userId="1f5eeca4e6fe0fcd" providerId="LiveId" clId="{DB6E5AAA-10CB-49B5-A126-3D2D44F68538}" dt="2022-02-01T15:59:35.699" v="174" actId="313"/>
          <ac:spMkLst>
            <pc:docMk/>
            <pc:sldMk cId="3247798845" sldId="391"/>
            <ac:spMk id="5" creationId="{0B37A3FF-ED32-4C4A-A21F-848A3BF6F896}"/>
          </ac:spMkLst>
        </pc:spChg>
        <pc:spChg chg="mod">
          <ac:chgData name="Mama G" userId="1f5eeca4e6fe0fcd" providerId="LiveId" clId="{DB6E5AAA-10CB-49B5-A126-3D2D44F68538}" dt="2022-02-13T04:22:42.331" v="2705"/>
          <ac:spMkLst>
            <pc:docMk/>
            <pc:sldMk cId="3247798845" sldId="391"/>
            <ac:spMk id="6" creationId="{36E60F23-FB58-4EF8-82FD-E86CED25FDD4}"/>
          </ac:spMkLst>
        </pc:spChg>
        <pc:spChg chg="mod">
          <ac:chgData name="Mama G" userId="1f5eeca4e6fe0fcd" providerId="LiveId" clId="{DB6E5AAA-10CB-49B5-A126-3D2D44F68538}" dt="2022-02-13T04:22:42.331" v="2705"/>
          <ac:spMkLst>
            <pc:docMk/>
            <pc:sldMk cId="3247798845" sldId="391"/>
            <ac:spMk id="22" creationId="{F8FAEED9-1ECD-45F9-87A0-9394BAEABB79}"/>
          </ac:spMkLst>
        </pc:spChg>
        <pc:spChg chg="mod">
          <ac:chgData name="Mama G" userId="1f5eeca4e6fe0fcd" providerId="LiveId" clId="{DB6E5AAA-10CB-49B5-A126-3D2D44F68538}" dt="2022-02-01T15:58:49.903" v="150" actId="14100"/>
          <ac:spMkLst>
            <pc:docMk/>
            <pc:sldMk cId="3247798845" sldId="391"/>
            <ac:spMk id="23" creationId="{8E5E4638-9BCB-4C2E-914F-CC868E2020D5}"/>
          </ac:spMkLst>
        </pc:spChg>
        <pc:picChg chg="mod">
          <ac:chgData name="Mama G" userId="1f5eeca4e6fe0fcd" providerId="LiveId" clId="{DB6E5AAA-10CB-49B5-A126-3D2D44F68538}" dt="2022-02-13T04:22:42.331" v="2705"/>
          <ac:picMkLst>
            <pc:docMk/>
            <pc:sldMk cId="3247798845" sldId="391"/>
            <ac:picMk id="27" creationId="{9E660784-34E2-4CDA-926A-DDD6AAF35046}"/>
          </ac:picMkLst>
        </pc:picChg>
        <pc:picChg chg="mod">
          <ac:chgData name="Mama G" userId="1f5eeca4e6fe0fcd" providerId="LiveId" clId="{DB6E5AAA-10CB-49B5-A126-3D2D44F68538}" dt="2022-02-13T04:22:42.331" v="2705"/>
          <ac:picMkLst>
            <pc:docMk/>
            <pc:sldMk cId="3247798845" sldId="391"/>
            <ac:picMk id="33" creationId="{48106962-23C6-4DFE-BB3A-E5FFF03F38CE}"/>
          </ac:picMkLst>
        </pc:picChg>
      </pc:sldChg>
      <pc:sldChg chg="addSp delSp modSp add mod ord delDesignElem">
        <pc:chgData name="Mama G" userId="1f5eeca4e6fe0fcd" providerId="LiveId" clId="{DB6E5AAA-10CB-49B5-A126-3D2D44F68538}" dt="2022-02-13T04:22:42.331" v="2705"/>
        <pc:sldMkLst>
          <pc:docMk/>
          <pc:sldMk cId="4049351798" sldId="392"/>
        </pc:sldMkLst>
        <pc:spChg chg="del">
          <ac:chgData name="Mama G" userId="1f5eeca4e6fe0fcd" providerId="LiveId" clId="{DB6E5AAA-10CB-49B5-A126-3D2D44F68538}" dt="2022-02-13T04:07:14.831" v="2271" actId="478"/>
          <ac:spMkLst>
            <pc:docMk/>
            <pc:sldMk cId="4049351798" sldId="392"/>
            <ac:spMk id="4" creationId="{E39EF484-38C8-4EDC-ACF5-695CFB216839}"/>
          </ac:spMkLst>
        </pc:spChg>
        <pc:spChg chg="del">
          <ac:chgData name="Mama G" userId="1f5eeca4e6fe0fcd" providerId="LiveId" clId="{DB6E5AAA-10CB-49B5-A126-3D2D44F68538}" dt="2022-02-13T04:07:17.707" v="2272" actId="478"/>
          <ac:spMkLst>
            <pc:docMk/>
            <pc:sldMk cId="4049351798" sldId="392"/>
            <ac:spMk id="5" creationId="{AFD183D7-B16E-4A9D-BC4B-D1EC347BF97E}"/>
          </ac:spMkLst>
        </pc:spChg>
        <pc:spChg chg="mod">
          <ac:chgData name="Mama G" userId="1f5eeca4e6fe0fcd" providerId="LiveId" clId="{DB6E5AAA-10CB-49B5-A126-3D2D44F68538}" dt="2022-02-13T04:22:42.331" v="2705"/>
          <ac:spMkLst>
            <pc:docMk/>
            <pc:sldMk cId="4049351798" sldId="392"/>
            <ac:spMk id="6" creationId="{705C33DF-36C9-49E9-B48D-A320B179C4D4}"/>
          </ac:spMkLst>
        </pc:spChg>
        <pc:spChg chg="mod">
          <ac:chgData name="Mama G" userId="1f5eeca4e6fe0fcd" providerId="LiveId" clId="{DB6E5AAA-10CB-49B5-A126-3D2D44F68538}" dt="2022-02-13T01:49:46.180" v="1890" actId="20577"/>
          <ac:spMkLst>
            <pc:docMk/>
            <pc:sldMk cId="4049351798" sldId="392"/>
            <ac:spMk id="7" creationId="{3E174092-82D3-44E0-8948-4096232ED0A7}"/>
          </ac:spMkLst>
        </pc:spChg>
        <pc:spChg chg="add del">
          <ac:chgData name="Mama G" userId="1f5eeca4e6fe0fcd" providerId="LiveId" clId="{DB6E5AAA-10CB-49B5-A126-3D2D44F68538}" dt="2022-02-13T04:22:42.331" v="2705"/>
          <ac:spMkLst>
            <pc:docMk/>
            <pc:sldMk cId="4049351798" sldId="392"/>
            <ac:spMk id="91" creationId="{82184FF4-7029-4ED7-813A-192E60608764}"/>
          </ac:spMkLst>
        </pc:spChg>
        <pc:spChg chg="add del">
          <ac:chgData name="Mama G" userId="1f5eeca4e6fe0fcd" providerId="LiveId" clId="{DB6E5AAA-10CB-49B5-A126-3D2D44F68538}" dt="2022-02-13T04:22:42.331" v="2705"/>
          <ac:spMkLst>
            <pc:docMk/>
            <pc:sldMk cId="4049351798" sldId="392"/>
            <ac:spMk id="92" creationId="{AAA7AB09-557C-41AD-9113-FF9F68FA1035}"/>
          </ac:spMkLst>
        </pc:spChg>
        <pc:spChg chg="add del">
          <ac:chgData name="Mama G" userId="1f5eeca4e6fe0fcd" providerId="LiveId" clId="{DB6E5AAA-10CB-49B5-A126-3D2D44F68538}" dt="2022-02-13T04:22:42.331" v="2705"/>
          <ac:spMkLst>
            <pc:docMk/>
            <pc:sldMk cId="4049351798" sldId="392"/>
            <ac:spMk id="93" creationId="{EF99ECAA-1F11-4937-BBA6-51935AB44C9D}"/>
          </ac:spMkLst>
        </pc:spChg>
        <pc:spChg chg="add del">
          <ac:chgData name="Mama G" userId="1f5eeca4e6fe0fcd" providerId="LiveId" clId="{DB6E5AAA-10CB-49B5-A126-3D2D44F68538}" dt="2022-02-13T04:22:42.331" v="2705"/>
          <ac:spMkLst>
            <pc:docMk/>
            <pc:sldMk cId="4049351798" sldId="392"/>
            <ac:spMk id="95" creationId="{1DB043B4-68C6-45B9-82AC-A5800EADB8DB}"/>
          </ac:spMkLst>
        </pc:spChg>
        <pc:spChg chg="add del">
          <ac:chgData name="Mama G" userId="1f5eeca4e6fe0fcd" providerId="LiveId" clId="{DB6E5AAA-10CB-49B5-A126-3D2D44F68538}" dt="2022-02-13T04:22:42.331" v="2705"/>
          <ac:spMkLst>
            <pc:docMk/>
            <pc:sldMk cId="4049351798" sldId="392"/>
            <ac:spMk id="96" creationId="{D7750348-5249-48BE-B8D8-43608AD74ED1}"/>
          </ac:spMkLst>
        </pc:spChg>
        <pc:spChg chg="add del">
          <ac:chgData name="Mama G" userId="1f5eeca4e6fe0fcd" providerId="LiveId" clId="{DB6E5AAA-10CB-49B5-A126-3D2D44F68538}" dt="2022-02-13T04:22:42.331" v="2705"/>
          <ac:spMkLst>
            <pc:docMk/>
            <pc:sldMk cId="4049351798" sldId="392"/>
            <ac:spMk id="97" creationId="{1BC3C586-41D9-4369-AF7F-3A2DB21DBF81}"/>
          </ac:spMkLst>
        </pc:spChg>
        <pc:grpChg chg="add del">
          <ac:chgData name="Mama G" userId="1f5eeca4e6fe0fcd" providerId="LiveId" clId="{DB6E5AAA-10CB-49B5-A126-3D2D44F68538}" dt="2022-02-13T04:22:42.331" v="2705"/>
          <ac:grpSpMkLst>
            <pc:docMk/>
            <pc:sldMk cId="4049351798" sldId="392"/>
            <ac:grpSpMk id="94" creationId="{79DE9FAB-6BBA-4CFE-B67D-77B47F01ECA4}"/>
          </ac:grpSpMkLst>
        </pc:grpChg>
        <pc:picChg chg="mod">
          <ac:chgData name="Mama G" userId="1f5eeca4e6fe0fcd" providerId="LiveId" clId="{DB6E5AAA-10CB-49B5-A126-3D2D44F68538}" dt="2022-02-13T01:49:59.661" v="1891" actId="14826"/>
          <ac:picMkLst>
            <pc:docMk/>
            <pc:sldMk cId="4049351798" sldId="392"/>
            <ac:picMk id="9" creationId="{DC1633E1-78BD-461D-A45F-301489EE406E}"/>
          </ac:picMkLst>
        </pc:picChg>
      </pc:sldChg>
      <pc:sldChg chg="addSp delSp modSp add mod ord">
        <pc:chgData name="Mama G" userId="1f5eeca4e6fe0fcd" providerId="LiveId" clId="{DB6E5AAA-10CB-49B5-A126-3D2D44F68538}" dt="2022-02-13T04:24:46.569" v="2746" actId="20577"/>
        <pc:sldMkLst>
          <pc:docMk/>
          <pc:sldMk cId="2577828883" sldId="393"/>
        </pc:sldMkLst>
        <pc:spChg chg="mod">
          <ac:chgData name="Mama G" userId="1f5eeca4e6fe0fcd" providerId="LiveId" clId="{DB6E5AAA-10CB-49B5-A126-3D2D44F68538}" dt="2022-02-13T01:50:31.661" v="1900" actId="6549"/>
          <ac:spMkLst>
            <pc:docMk/>
            <pc:sldMk cId="2577828883" sldId="393"/>
            <ac:spMk id="2" creationId="{0046426E-F6F6-4A7C-9181-8C3090996261}"/>
          </ac:spMkLst>
        </pc:spChg>
        <pc:spChg chg="add del mod">
          <ac:chgData name="Mama G" userId="1f5eeca4e6fe0fcd" providerId="LiveId" clId="{DB6E5AAA-10CB-49B5-A126-3D2D44F68538}" dt="2022-02-13T01:50:53.847" v="1902" actId="931"/>
          <ac:spMkLst>
            <pc:docMk/>
            <pc:sldMk cId="2577828883" sldId="393"/>
            <ac:spMk id="4" creationId="{3D600758-767E-440C-AC67-CA514A294E9C}"/>
          </ac:spMkLst>
        </pc:spChg>
        <pc:spChg chg="mod">
          <ac:chgData name="Mama G" userId="1f5eeca4e6fe0fcd" providerId="LiveId" clId="{DB6E5AAA-10CB-49B5-A126-3D2D44F68538}" dt="2022-02-13T01:53:07.951" v="2073" actId="313"/>
          <ac:spMkLst>
            <pc:docMk/>
            <pc:sldMk cId="2577828883" sldId="393"/>
            <ac:spMk id="6" creationId="{C29B9BBC-D7C1-4D23-BA69-BE7967260183}"/>
          </ac:spMkLst>
        </pc:spChg>
        <pc:spChg chg="mod">
          <ac:chgData name="Mama G" userId="1f5eeca4e6fe0fcd" providerId="LiveId" clId="{DB6E5AAA-10CB-49B5-A126-3D2D44F68538}" dt="2022-02-13T04:22:42.331" v="2705"/>
          <ac:spMkLst>
            <pc:docMk/>
            <pc:sldMk cId="2577828883" sldId="393"/>
            <ac:spMk id="13" creationId="{915FE2C5-E66A-4405-B19E-2C5C546C98E4}"/>
          </ac:spMkLst>
        </pc:spChg>
        <pc:spChg chg="mod">
          <ac:chgData name="Mama G" userId="1f5eeca4e6fe0fcd" providerId="LiveId" clId="{DB6E5AAA-10CB-49B5-A126-3D2D44F68538}" dt="2022-02-13T04:24:46.569" v="2746" actId="20577"/>
          <ac:spMkLst>
            <pc:docMk/>
            <pc:sldMk cId="2577828883" sldId="393"/>
            <ac:spMk id="14" creationId="{B01DF4D0-78BC-4C8C-9570-26F0B225433A}"/>
          </ac:spMkLst>
        </pc:spChg>
        <pc:spChg chg="mod">
          <ac:chgData name="Mama G" userId="1f5eeca4e6fe0fcd" providerId="LiveId" clId="{DB6E5AAA-10CB-49B5-A126-3D2D44F68538}" dt="2022-02-13T04:22:42.331" v="2705"/>
          <ac:spMkLst>
            <pc:docMk/>
            <pc:sldMk cId="2577828883" sldId="393"/>
            <ac:spMk id="15" creationId="{3B199C97-F175-437D-8311-DB662925C063}"/>
          </ac:spMkLst>
        </pc:spChg>
        <pc:picChg chg="add del mod">
          <ac:chgData name="Mama G" userId="1f5eeca4e6fe0fcd" providerId="LiveId" clId="{DB6E5AAA-10CB-49B5-A126-3D2D44F68538}" dt="2022-02-13T03:39:25.601" v="2229" actId="478"/>
          <ac:picMkLst>
            <pc:docMk/>
            <pc:sldMk cId="2577828883" sldId="393"/>
            <ac:picMk id="4" creationId="{8DE89283-9224-46E4-A81D-0B16676367F9}"/>
          </ac:picMkLst>
        </pc:picChg>
        <pc:picChg chg="del">
          <ac:chgData name="Mama G" userId="1f5eeca4e6fe0fcd" providerId="LiveId" clId="{DB6E5AAA-10CB-49B5-A126-3D2D44F68538}" dt="2022-02-13T01:50:37.446" v="1901" actId="478"/>
          <ac:picMkLst>
            <pc:docMk/>
            <pc:sldMk cId="2577828883" sldId="393"/>
            <ac:picMk id="5" creationId="{72445081-9477-485B-B36C-CD7DD44918F8}"/>
          </ac:picMkLst>
        </pc:picChg>
        <pc:picChg chg="mod">
          <ac:chgData name="Mama G" userId="1f5eeca4e6fe0fcd" providerId="LiveId" clId="{DB6E5AAA-10CB-49B5-A126-3D2D44F68538}" dt="2022-02-13T04:22:42.331" v="2705"/>
          <ac:picMkLst>
            <pc:docMk/>
            <pc:sldMk cId="2577828883" sldId="393"/>
            <ac:picMk id="8" creationId="{06D2324F-3B7B-45EF-9584-C8EADD2C8C0B}"/>
          </ac:picMkLst>
        </pc:picChg>
        <pc:picChg chg="add mod">
          <ac:chgData name="Mama G" userId="1f5eeca4e6fe0fcd" providerId="LiveId" clId="{DB6E5AAA-10CB-49B5-A126-3D2D44F68538}" dt="2022-02-13T01:51:04.253" v="1906" actId="1076"/>
          <ac:picMkLst>
            <pc:docMk/>
            <pc:sldMk cId="2577828883" sldId="393"/>
            <ac:picMk id="9" creationId="{DC855DB8-E061-4708-8FBB-33E5D5F30B08}"/>
          </ac:picMkLst>
        </pc:picChg>
        <pc:picChg chg="mod">
          <ac:chgData name="Mama G" userId="1f5eeca4e6fe0fcd" providerId="LiveId" clId="{DB6E5AAA-10CB-49B5-A126-3D2D44F68538}" dt="2022-02-13T04:22:42.331" v="2705"/>
          <ac:picMkLst>
            <pc:docMk/>
            <pc:sldMk cId="2577828883" sldId="393"/>
            <ac:picMk id="10" creationId="{71F862F9-0E8A-4DB9-8083-1C3AA6E5D777}"/>
          </ac:picMkLst>
        </pc:picChg>
        <pc:picChg chg="mod">
          <ac:chgData name="Mama G" userId="1f5eeca4e6fe0fcd" providerId="LiveId" clId="{DB6E5AAA-10CB-49B5-A126-3D2D44F68538}" dt="2022-02-13T04:22:42.331" v="2705"/>
          <ac:picMkLst>
            <pc:docMk/>
            <pc:sldMk cId="2577828883" sldId="393"/>
            <ac:picMk id="12" creationId="{A63F39B9-0715-40B5-8ECB-9B983F99C690}"/>
          </ac:picMkLst>
        </pc:picChg>
      </pc:sldChg>
      <pc:sldChg chg="addSp delSp modSp new mod ord setBg delDesignElem">
        <pc:chgData name="Mama G" userId="1f5eeca4e6fe0fcd" providerId="LiveId" clId="{DB6E5AAA-10CB-49B5-A126-3D2D44F68538}" dt="2022-02-13T04:24:24.100" v="2733" actId="122"/>
        <pc:sldMkLst>
          <pc:docMk/>
          <pc:sldMk cId="1056643796" sldId="394"/>
        </pc:sldMkLst>
        <pc:spChg chg="mod ord">
          <ac:chgData name="Mama G" userId="1f5eeca4e6fe0fcd" providerId="LiveId" clId="{DB6E5AAA-10CB-49B5-A126-3D2D44F68538}" dt="2022-02-13T04:24:24.100" v="2733" actId="122"/>
          <ac:spMkLst>
            <pc:docMk/>
            <pc:sldMk cId="1056643796" sldId="394"/>
            <ac:spMk id="2" creationId="{DE9D60A0-71AC-4F5F-A9BF-AB206A8D16CF}"/>
          </ac:spMkLst>
        </pc:spChg>
        <pc:spChg chg="del">
          <ac:chgData name="Mama G" userId="1f5eeca4e6fe0fcd" providerId="LiveId" clId="{DB6E5AAA-10CB-49B5-A126-3D2D44F68538}" dt="2022-02-13T04:08:51.637" v="2334" actId="931"/>
          <ac:spMkLst>
            <pc:docMk/>
            <pc:sldMk cId="1056643796" sldId="394"/>
            <ac:spMk id="3" creationId="{DC86F724-7520-4883-AF4C-176BA31EB724}"/>
          </ac:spMkLst>
        </pc:spChg>
        <pc:spChg chg="mod">
          <ac:chgData name="Mama G" userId="1f5eeca4e6fe0fcd" providerId="LiveId" clId="{DB6E5AAA-10CB-49B5-A126-3D2D44F68538}" dt="2022-02-13T04:22:42.331" v="2705"/>
          <ac:spMkLst>
            <pc:docMk/>
            <pc:sldMk cId="1056643796" sldId="394"/>
            <ac:spMk id="4" creationId="{CC7CD02E-2E96-4254-B828-02A82E9B2E84}"/>
          </ac:spMkLst>
        </pc:spChg>
        <pc:spChg chg="del mod">
          <ac:chgData name="Mama G" userId="1f5eeca4e6fe0fcd" providerId="LiveId" clId="{DB6E5AAA-10CB-49B5-A126-3D2D44F68538}" dt="2022-02-13T04:12:55.461" v="2607" actId="478"/>
          <ac:spMkLst>
            <pc:docMk/>
            <pc:sldMk cId="1056643796" sldId="394"/>
            <ac:spMk id="5" creationId="{44BB0B7F-E3CD-4487-98A9-FDE31FC8D7C0}"/>
          </ac:spMkLst>
        </pc:spChg>
        <pc:spChg chg="mod">
          <ac:chgData name="Mama G" userId="1f5eeca4e6fe0fcd" providerId="LiveId" clId="{DB6E5AAA-10CB-49B5-A126-3D2D44F68538}" dt="2022-02-13T04:22:42.331" v="2705"/>
          <ac:spMkLst>
            <pc:docMk/>
            <pc:sldMk cId="1056643796" sldId="394"/>
            <ac:spMk id="6" creationId="{BAE1ABA3-2AC2-4C64-B5C1-C8AB06ACF0E5}"/>
          </ac:spMkLst>
        </pc:spChg>
        <pc:spChg chg="add del">
          <ac:chgData name="Mama G" userId="1f5eeca4e6fe0fcd" providerId="LiveId" clId="{DB6E5AAA-10CB-49B5-A126-3D2D44F68538}" dt="2022-02-13T04:09:30.090" v="2341" actId="26606"/>
          <ac:spMkLst>
            <pc:docMk/>
            <pc:sldMk cId="1056643796" sldId="394"/>
            <ac:spMk id="13" creationId="{82184FF4-7029-4ED7-813A-192E60608764}"/>
          </ac:spMkLst>
        </pc:spChg>
        <pc:spChg chg="add del">
          <ac:chgData name="Mama G" userId="1f5eeca4e6fe0fcd" providerId="LiveId" clId="{DB6E5AAA-10CB-49B5-A126-3D2D44F68538}" dt="2022-02-13T04:09:30.090" v="2341" actId="26606"/>
          <ac:spMkLst>
            <pc:docMk/>
            <pc:sldMk cId="1056643796" sldId="394"/>
            <ac:spMk id="15" creationId="{AAA7AB09-557C-41AD-9113-FF9F68FA1035}"/>
          </ac:spMkLst>
        </pc:spChg>
        <pc:spChg chg="add del">
          <ac:chgData name="Mama G" userId="1f5eeca4e6fe0fcd" providerId="LiveId" clId="{DB6E5AAA-10CB-49B5-A126-3D2D44F68538}" dt="2022-02-13T04:09:30.090" v="2341" actId="26606"/>
          <ac:spMkLst>
            <pc:docMk/>
            <pc:sldMk cId="1056643796" sldId="394"/>
            <ac:spMk id="17" creationId="{EF99ECAA-1F11-4937-BBA6-51935AB44C9D}"/>
          </ac:spMkLst>
        </pc:spChg>
        <pc:spChg chg="add del">
          <ac:chgData name="Mama G" userId="1f5eeca4e6fe0fcd" providerId="LiveId" clId="{DB6E5AAA-10CB-49B5-A126-3D2D44F68538}" dt="2022-02-13T04:09:30.090" v="2341" actId="26606"/>
          <ac:spMkLst>
            <pc:docMk/>
            <pc:sldMk cId="1056643796" sldId="394"/>
            <ac:spMk id="25" creationId="{1DB043B4-68C6-45B9-82AC-A5800EADB8DB}"/>
          </ac:spMkLst>
        </pc:spChg>
        <pc:spChg chg="add del">
          <ac:chgData name="Mama G" userId="1f5eeca4e6fe0fcd" providerId="LiveId" clId="{DB6E5AAA-10CB-49B5-A126-3D2D44F68538}" dt="2022-02-13T04:09:30.090" v="2341" actId="26606"/>
          <ac:spMkLst>
            <pc:docMk/>
            <pc:sldMk cId="1056643796" sldId="394"/>
            <ac:spMk id="27" creationId="{3C64A91D-E535-4C24-A0E3-96A3810E3FDC}"/>
          </ac:spMkLst>
        </pc:spChg>
        <pc:spChg chg="add del">
          <ac:chgData name="Mama G" userId="1f5eeca4e6fe0fcd" providerId="LiveId" clId="{DB6E5AAA-10CB-49B5-A126-3D2D44F68538}" dt="2022-02-13T04:09:30.090" v="2341" actId="26606"/>
          <ac:spMkLst>
            <pc:docMk/>
            <pc:sldMk cId="1056643796" sldId="394"/>
            <ac:spMk id="29" creationId="{26FC4867-BA3E-4F8E-AB23-684F34DF3D31}"/>
          </ac:spMkLst>
        </pc:spChg>
        <pc:spChg chg="add mod">
          <ac:chgData name="Mama G" userId="1f5eeca4e6fe0fcd" providerId="LiveId" clId="{DB6E5AAA-10CB-49B5-A126-3D2D44F68538}" dt="2022-02-13T04:22:42.331" v="2705"/>
          <ac:spMkLst>
            <pc:docMk/>
            <pc:sldMk cId="1056643796" sldId="394"/>
            <ac:spMk id="33" creationId="{9DD932BD-BC6A-407F-A410-099F74EB0B71}"/>
          </ac:spMkLst>
        </pc:spChg>
        <pc:spChg chg="add del">
          <ac:chgData name="Mama G" userId="1f5eeca4e6fe0fcd" providerId="LiveId" clId="{DB6E5AAA-10CB-49B5-A126-3D2D44F68538}" dt="2022-02-13T04:09:29.945" v="2340" actId="26606"/>
          <ac:spMkLst>
            <pc:docMk/>
            <pc:sldMk cId="1056643796" sldId="394"/>
            <ac:spMk id="34" creationId="{82184FF4-7029-4ED7-813A-192E60608764}"/>
          </ac:spMkLst>
        </pc:spChg>
        <pc:spChg chg="add del">
          <ac:chgData name="Mama G" userId="1f5eeca4e6fe0fcd" providerId="LiveId" clId="{DB6E5AAA-10CB-49B5-A126-3D2D44F68538}" dt="2022-02-13T04:09:29.945" v="2340" actId="26606"/>
          <ac:spMkLst>
            <pc:docMk/>
            <pc:sldMk cId="1056643796" sldId="394"/>
            <ac:spMk id="36" creationId="{AAA7AB09-557C-41AD-9113-FF9F68FA1035}"/>
          </ac:spMkLst>
        </pc:spChg>
        <pc:spChg chg="add del">
          <ac:chgData name="Mama G" userId="1f5eeca4e6fe0fcd" providerId="LiveId" clId="{DB6E5AAA-10CB-49B5-A126-3D2D44F68538}" dt="2022-02-13T04:09:29.945" v="2340" actId="26606"/>
          <ac:spMkLst>
            <pc:docMk/>
            <pc:sldMk cId="1056643796" sldId="394"/>
            <ac:spMk id="38" creationId="{EF99ECAA-1F11-4937-BBA6-51935AB44C9D}"/>
          </ac:spMkLst>
        </pc:spChg>
        <pc:spChg chg="add del">
          <ac:chgData name="Mama G" userId="1f5eeca4e6fe0fcd" providerId="LiveId" clId="{DB6E5AAA-10CB-49B5-A126-3D2D44F68538}" dt="2022-02-13T04:09:29.945" v="2340" actId="26606"/>
          <ac:spMkLst>
            <pc:docMk/>
            <pc:sldMk cId="1056643796" sldId="394"/>
            <ac:spMk id="46" creationId="{1DB043B4-68C6-45B9-82AC-A5800EADB8DB}"/>
          </ac:spMkLst>
        </pc:spChg>
        <pc:spChg chg="add del">
          <ac:chgData name="Mama G" userId="1f5eeca4e6fe0fcd" providerId="LiveId" clId="{DB6E5AAA-10CB-49B5-A126-3D2D44F68538}" dt="2022-02-13T04:09:29.945" v="2340" actId="26606"/>
          <ac:spMkLst>
            <pc:docMk/>
            <pc:sldMk cId="1056643796" sldId="394"/>
            <ac:spMk id="48" creationId="{D7750348-5249-48BE-B8D8-43608AD74ED1}"/>
          </ac:spMkLst>
        </pc:spChg>
        <pc:spChg chg="add del">
          <ac:chgData name="Mama G" userId="1f5eeca4e6fe0fcd" providerId="LiveId" clId="{DB6E5AAA-10CB-49B5-A126-3D2D44F68538}" dt="2022-02-13T04:09:29.945" v="2340" actId="26606"/>
          <ac:spMkLst>
            <pc:docMk/>
            <pc:sldMk cId="1056643796" sldId="394"/>
            <ac:spMk id="50" creationId="{1BC3C586-41D9-4369-AF7F-3A2DB21DBF81}"/>
          </ac:spMkLst>
        </pc:spChg>
        <pc:spChg chg="add del">
          <ac:chgData name="Mama G" userId="1f5eeca4e6fe0fcd" providerId="LiveId" clId="{DB6E5AAA-10CB-49B5-A126-3D2D44F68538}" dt="2022-02-13T04:22:42.331" v="2705"/>
          <ac:spMkLst>
            <pc:docMk/>
            <pc:sldMk cId="1056643796" sldId="394"/>
            <ac:spMk id="52" creationId="{A5931BE0-4B93-4D6C-878E-ACC59D6B4587}"/>
          </ac:spMkLst>
        </pc:spChg>
        <pc:spChg chg="add del">
          <ac:chgData name="Mama G" userId="1f5eeca4e6fe0fcd" providerId="LiveId" clId="{DB6E5AAA-10CB-49B5-A126-3D2D44F68538}" dt="2022-02-13T04:22:42.331" v="2705"/>
          <ac:spMkLst>
            <pc:docMk/>
            <pc:sldMk cId="1056643796" sldId="394"/>
            <ac:spMk id="53" creationId="{6FF3A87B-2255-45E0-A551-C11FAF93290C}"/>
          </ac:spMkLst>
        </pc:spChg>
        <pc:grpChg chg="add del">
          <ac:chgData name="Mama G" userId="1f5eeca4e6fe0fcd" providerId="LiveId" clId="{DB6E5AAA-10CB-49B5-A126-3D2D44F68538}" dt="2022-02-13T04:09:30.090" v="2341" actId="26606"/>
          <ac:grpSpMkLst>
            <pc:docMk/>
            <pc:sldMk cId="1056643796" sldId="394"/>
            <ac:grpSpMk id="19" creationId="{79DE9FAB-6BBA-4CFE-B67D-77B47F01ECA4}"/>
          </ac:grpSpMkLst>
        </pc:grpChg>
        <pc:grpChg chg="add del">
          <ac:chgData name="Mama G" userId="1f5eeca4e6fe0fcd" providerId="LiveId" clId="{DB6E5AAA-10CB-49B5-A126-3D2D44F68538}" dt="2022-02-13T04:09:29.945" v="2340" actId="26606"/>
          <ac:grpSpMkLst>
            <pc:docMk/>
            <pc:sldMk cId="1056643796" sldId="394"/>
            <ac:grpSpMk id="40" creationId="{79DE9FAB-6BBA-4CFE-B67D-77B47F01ECA4}"/>
          </ac:grpSpMkLst>
        </pc:grpChg>
        <pc:picChg chg="add mod ord">
          <ac:chgData name="Mama G" userId="1f5eeca4e6fe0fcd" providerId="LiveId" clId="{DB6E5AAA-10CB-49B5-A126-3D2D44F68538}" dt="2022-02-13T04:24:00.059" v="2728" actId="14100"/>
          <ac:picMkLst>
            <pc:docMk/>
            <pc:sldMk cId="1056643796" sldId="394"/>
            <ac:picMk id="8" creationId="{227E4ACE-8CA4-4185-99EF-8913EB569B44}"/>
          </ac:picMkLst>
        </pc:picChg>
      </pc:sldChg>
      <pc:sldChg chg="addSp delSp modSp add mod ord addAnim delDesignElem">
        <pc:chgData name="Mama G" userId="1f5eeca4e6fe0fcd" providerId="LiveId" clId="{DB6E5AAA-10CB-49B5-A126-3D2D44F68538}" dt="2022-02-13T04:22:42.331" v="2705"/>
        <pc:sldMkLst>
          <pc:docMk/>
          <pc:sldMk cId="440330321" sldId="395"/>
        </pc:sldMkLst>
        <pc:spChg chg="mod">
          <ac:chgData name="Mama G" userId="1f5eeca4e6fe0fcd" providerId="LiveId" clId="{DB6E5AAA-10CB-49B5-A126-3D2D44F68538}" dt="2022-02-13T04:22:42.331" v="2705"/>
          <ac:spMkLst>
            <pc:docMk/>
            <pc:sldMk cId="440330321" sldId="395"/>
            <ac:spMk id="2" creationId="{FCB102D8-1D22-4940-AF19-07CF3A0DC5F4}"/>
          </ac:spMkLst>
        </pc:spChg>
        <pc:spChg chg="mod">
          <ac:chgData name="Mama G" userId="1f5eeca4e6fe0fcd" providerId="LiveId" clId="{DB6E5AAA-10CB-49B5-A126-3D2D44F68538}" dt="2022-02-13T04:22:42.331" v="2705"/>
          <ac:spMkLst>
            <pc:docMk/>
            <pc:sldMk cId="440330321" sldId="395"/>
            <ac:spMk id="14" creationId="{DC738669-5750-45EA-9715-A0041D4C569B}"/>
          </ac:spMkLst>
        </pc:spChg>
        <pc:spChg chg="mod">
          <ac:chgData name="Mama G" userId="1f5eeca4e6fe0fcd" providerId="LiveId" clId="{DB6E5AAA-10CB-49B5-A126-3D2D44F68538}" dt="2022-02-13T04:22:42.331" v="2705"/>
          <ac:spMkLst>
            <pc:docMk/>
            <pc:sldMk cId="440330321" sldId="395"/>
            <ac:spMk id="15" creationId="{CD05A243-8080-4F6D-8538-65CDDF891BA6}"/>
          </ac:spMkLst>
        </pc:spChg>
        <pc:spChg chg="mod">
          <ac:chgData name="Mama G" userId="1f5eeca4e6fe0fcd" providerId="LiveId" clId="{DB6E5AAA-10CB-49B5-A126-3D2D44F68538}" dt="2022-02-13T04:22:42.331" v="2705"/>
          <ac:spMkLst>
            <pc:docMk/>
            <pc:sldMk cId="440330321" sldId="395"/>
            <ac:spMk id="16" creationId="{3F8A62C8-5437-4C47-AC0F-0605F84CBA57}"/>
          </ac:spMkLst>
        </pc:spChg>
        <pc:spChg chg="del">
          <ac:chgData name="Mama G" userId="1f5eeca4e6fe0fcd" providerId="LiveId" clId="{DB6E5AAA-10CB-49B5-A126-3D2D44F68538}" dt="2022-02-13T04:05:42.707" v="2233" actId="26606"/>
          <ac:spMkLst>
            <pc:docMk/>
            <pc:sldMk cId="440330321" sldId="395"/>
            <ac:spMk id="22" creationId="{82184FF4-7029-4ED7-813A-192E60608764}"/>
          </ac:spMkLst>
        </pc:spChg>
        <pc:spChg chg="del">
          <ac:chgData name="Mama G" userId="1f5eeca4e6fe0fcd" providerId="LiveId" clId="{DB6E5AAA-10CB-49B5-A126-3D2D44F68538}" dt="2022-02-13T04:05:42.707" v="2233" actId="26606"/>
          <ac:spMkLst>
            <pc:docMk/>
            <pc:sldMk cId="440330321" sldId="395"/>
            <ac:spMk id="24" creationId="{AAA7AB09-557C-41AD-9113-FF9F68FA1035}"/>
          </ac:spMkLst>
        </pc:spChg>
        <pc:spChg chg="del">
          <ac:chgData name="Mama G" userId="1f5eeca4e6fe0fcd" providerId="LiveId" clId="{DB6E5AAA-10CB-49B5-A126-3D2D44F68538}" dt="2022-02-13T04:05:42.707" v="2233" actId="26606"/>
          <ac:spMkLst>
            <pc:docMk/>
            <pc:sldMk cId="440330321" sldId="395"/>
            <ac:spMk id="26" creationId="{EF99ECAA-1F11-4937-BBA6-51935AB44C9D}"/>
          </ac:spMkLst>
        </pc:spChg>
        <pc:spChg chg="del">
          <ac:chgData name="Mama G" userId="1f5eeca4e6fe0fcd" providerId="LiveId" clId="{DB6E5AAA-10CB-49B5-A126-3D2D44F68538}" dt="2022-02-13T04:05:42.707" v="2233" actId="26606"/>
          <ac:spMkLst>
            <pc:docMk/>
            <pc:sldMk cId="440330321" sldId="395"/>
            <ac:spMk id="34" creationId="{1DB043B4-68C6-45B9-82AC-A5800EADB8DB}"/>
          </ac:spMkLst>
        </pc:spChg>
        <pc:spChg chg="del">
          <ac:chgData name="Mama G" userId="1f5eeca4e6fe0fcd" providerId="LiveId" clId="{DB6E5AAA-10CB-49B5-A126-3D2D44F68538}" dt="2022-02-13T04:05:42.707" v="2233" actId="26606"/>
          <ac:spMkLst>
            <pc:docMk/>
            <pc:sldMk cId="440330321" sldId="395"/>
            <ac:spMk id="36" creationId="{E49CA12F-6E27-4C54-88C4-EE6CE7C473F1}"/>
          </ac:spMkLst>
        </pc:spChg>
        <pc:spChg chg="del">
          <ac:chgData name="Mama G" userId="1f5eeca4e6fe0fcd" providerId="LiveId" clId="{DB6E5AAA-10CB-49B5-A126-3D2D44F68538}" dt="2022-02-13T04:05:42.707" v="2233" actId="26606"/>
          <ac:spMkLst>
            <pc:docMk/>
            <pc:sldMk cId="440330321" sldId="395"/>
            <ac:spMk id="38" creationId="{5337EA23-6703-4C96-9EEB-A408CBDD67BD}"/>
          </ac:spMkLst>
        </pc:spChg>
        <pc:spChg chg="add del">
          <ac:chgData name="Mama G" userId="1f5eeca4e6fe0fcd" providerId="LiveId" clId="{DB6E5AAA-10CB-49B5-A126-3D2D44F68538}" dt="2022-02-13T04:22:42.331" v="2705"/>
          <ac:spMkLst>
            <pc:docMk/>
            <pc:sldMk cId="440330321" sldId="395"/>
            <ac:spMk id="43" creationId="{82184FF4-7029-4ED7-813A-192E60608764}"/>
          </ac:spMkLst>
        </pc:spChg>
        <pc:spChg chg="add del">
          <ac:chgData name="Mama G" userId="1f5eeca4e6fe0fcd" providerId="LiveId" clId="{DB6E5AAA-10CB-49B5-A126-3D2D44F68538}" dt="2022-02-13T04:22:42.331" v="2705"/>
          <ac:spMkLst>
            <pc:docMk/>
            <pc:sldMk cId="440330321" sldId="395"/>
            <ac:spMk id="45" creationId="{AAA7AB09-557C-41AD-9113-FF9F68FA1035}"/>
          </ac:spMkLst>
        </pc:spChg>
        <pc:spChg chg="add del">
          <ac:chgData name="Mama G" userId="1f5eeca4e6fe0fcd" providerId="LiveId" clId="{DB6E5AAA-10CB-49B5-A126-3D2D44F68538}" dt="2022-02-13T04:22:42.331" v="2705"/>
          <ac:spMkLst>
            <pc:docMk/>
            <pc:sldMk cId="440330321" sldId="395"/>
            <ac:spMk id="47" creationId="{EF99ECAA-1F11-4937-BBA6-51935AB44C9D}"/>
          </ac:spMkLst>
        </pc:spChg>
        <pc:spChg chg="add del">
          <ac:chgData name="Mama G" userId="1f5eeca4e6fe0fcd" providerId="LiveId" clId="{DB6E5AAA-10CB-49B5-A126-3D2D44F68538}" dt="2022-02-13T04:22:42.331" v="2705"/>
          <ac:spMkLst>
            <pc:docMk/>
            <pc:sldMk cId="440330321" sldId="395"/>
            <ac:spMk id="55" creationId="{1DB043B4-68C6-45B9-82AC-A5800EADB8DB}"/>
          </ac:spMkLst>
        </pc:spChg>
        <pc:spChg chg="add del">
          <ac:chgData name="Mama G" userId="1f5eeca4e6fe0fcd" providerId="LiveId" clId="{DB6E5AAA-10CB-49B5-A126-3D2D44F68538}" dt="2022-02-13T04:22:42.331" v="2705"/>
          <ac:spMkLst>
            <pc:docMk/>
            <pc:sldMk cId="440330321" sldId="395"/>
            <ac:spMk id="57" creationId="{3C64A91D-E535-4C24-A0E3-96A3810E3FDC}"/>
          </ac:spMkLst>
        </pc:spChg>
        <pc:grpChg chg="del">
          <ac:chgData name="Mama G" userId="1f5eeca4e6fe0fcd" providerId="LiveId" clId="{DB6E5AAA-10CB-49B5-A126-3D2D44F68538}" dt="2022-02-13T04:05:42.707" v="2233" actId="26606"/>
          <ac:grpSpMkLst>
            <pc:docMk/>
            <pc:sldMk cId="440330321" sldId="395"/>
            <ac:grpSpMk id="28" creationId="{79DE9FAB-6BBA-4CFE-B67D-77B47F01ECA4}"/>
          </ac:grpSpMkLst>
        </pc:grpChg>
        <pc:grpChg chg="add del">
          <ac:chgData name="Mama G" userId="1f5eeca4e6fe0fcd" providerId="LiveId" clId="{DB6E5AAA-10CB-49B5-A126-3D2D44F68538}" dt="2022-02-13T04:22:42.331" v="2705"/>
          <ac:grpSpMkLst>
            <pc:docMk/>
            <pc:sldMk cId="440330321" sldId="395"/>
            <ac:grpSpMk id="49" creationId="{79DE9FAB-6BBA-4CFE-B67D-77B47F01ECA4}"/>
          </ac:grpSpMkLst>
        </pc:grpChg>
        <pc:picChg chg="add mod ord">
          <ac:chgData name="Mama G" userId="1f5eeca4e6fe0fcd" providerId="LiveId" clId="{DB6E5AAA-10CB-49B5-A126-3D2D44F68538}" dt="2022-02-13T04:05:42.707" v="2233" actId="26606"/>
          <ac:picMkLst>
            <pc:docMk/>
            <pc:sldMk cId="440330321" sldId="395"/>
            <ac:picMk id="4" creationId="{67E19D37-1F2F-4693-BCF3-F5B89E12EFD2}"/>
          </ac:picMkLst>
        </pc:picChg>
        <pc:picChg chg="mod ord">
          <ac:chgData name="Mama G" userId="1f5eeca4e6fe0fcd" providerId="LiveId" clId="{DB6E5AAA-10CB-49B5-A126-3D2D44F68538}" dt="2022-02-13T04:05:42.707" v="2233" actId="26606"/>
          <ac:picMkLst>
            <pc:docMk/>
            <pc:sldMk cId="440330321" sldId="395"/>
            <ac:picMk id="18" creationId="{C13EBEEF-66A0-4A21-85BC-705526808622}"/>
          </ac:picMkLst>
        </pc:picChg>
      </pc:sldChg>
      <pc:sldChg chg="addSp delSp modSp add mod ord delDesignElem">
        <pc:chgData name="Mama G" userId="1f5eeca4e6fe0fcd" providerId="LiveId" clId="{DB6E5AAA-10CB-49B5-A126-3D2D44F68538}" dt="2022-02-13T04:23:18.139" v="2708" actId="1076"/>
        <pc:sldMkLst>
          <pc:docMk/>
          <pc:sldMk cId="3664944215" sldId="396"/>
        </pc:sldMkLst>
        <pc:spChg chg="mod">
          <ac:chgData name="Mama G" userId="1f5eeca4e6fe0fcd" providerId="LiveId" clId="{DB6E5AAA-10CB-49B5-A126-3D2D44F68538}" dt="2022-02-13T04:23:14.705" v="2707" actId="1076"/>
          <ac:spMkLst>
            <pc:docMk/>
            <pc:sldMk cId="3664944215" sldId="396"/>
            <ac:spMk id="2" creationId="{DE9D60A0-71AC-4F5F-A9BF-AB206A8D16CF}"/>
          </ac:spMkLst>
        </pc:spChg>
        <pc:spChg chg="mod">
          <ac:chgData name="Mama G" userId="1f5eeca4e6fe0fcd" providerId="LiveId" clId="{DB6E5AAA-10CB-49B5-A126-3D2D44F68538}" dt="2022-02-13T04:22:42.331" v="2705"/>
          <ac:spMkLst>
            <pc:docMk/>
            <pc:sldMk cId="3664944215" sldId="396"/>
            <ac:spMk id="4" creationId="{CC7CD02E-2E96-4254-B828-02A82E9B2E84}"/>
          </ac:spMkLst>
        </pc:spChg>
        <pc:spChg chg="mod">
          <ac:chgData name="Mama G" userId="1f5eeca4e6fe0fcd" providerId="LiveId" clId="{DB6E5AAA-10CB-49B5-A126-3D2D44F68538}" dt="2022-02-13T04:22:42.331" v="2705"/>
          <ac:spMkLst>
            <pc:docMk/>
            <pc:sldMk cId="3664944215" sldId="396"/>
            <ac:spMk id="6" creationId="{BAE1ABA3-2AC2-4C64-B5C1-C8AB06ACF0E5}"/>
          </ac:spMkLst>
        </pc:spChg>
        <pc:spChg chg="mod">
          <ac:chgData name="Mama G" userId="1f5eeca4e6fe0fcd" providerId="LiveId" clId="{DB6E5AAA-10CB-49B5-A126-3D2D44F68538}" dt="2022-02-13T04:23:18.139" v="2708" actId="1076"/>
          <ac:spMkLst>
            <pc:docMk/>
            <pc:sldMk cId="3664944215" sldId="396"/>
            <ac:spMk id="33" creationId="{9DD932BD-BC6A-407F-A410-099F74EB0B71}"/>
          </ac:spMkLst>
        </pc:spChg>
        <pc:spChg chg="add del">
          <ac:chgData name="Mama G" userId="1f5eeca4e6fe0fcd" providerId="LiveId" clId="{DB6E5AAA-10CB-49B5-A126-3D2D44F68538}" dt="2022-02-13T04:22:42.331" v="2705"/>
          <ac:spMkLst>
            <pc:docMk/>
            <pc:sldMk cId="3664944215" sldId="396"/>
            <ac:spMk id="52" creationId="{A5931BE0-4B93-4D6C-878E-ACC59D6B4587}"/>
          </ac:spMkLst>
        </pc:spChg>
        <pc:spChg chg="add del">
          <ac:chgData name="Mama G" userId="1f5eeca4e6fe0fcd" providerId="LiveId" clId="{DB6E5AAA-10CB-49B5-A126-3D2D44F68538}" dt="2022-02-13T04:22:42.331" v="2705"/>
          <ac:spMkLst>
            <pc:docMk/>
            <pc:sldMk cId="3664944215" sldId="396"/>
            <ac:spMk id="53" creationId="{6FF3A87B-2255-45E0-A551-C11FAF93290C}"/>
          </ac:spMkLst>
        </pc:spChg>
        <pc:picChg chg="add mod">
          <ac:chgData name="Mama G" userId="1f5eeca4e6fe0fcd" providerId="LiveId" clId="{DB6E5AAA-10CB-49B5-A126-3D2D44F68538}" dt="2022-02-13T04:21:18.233" v="2641" actId="14100"/>
          <ac:picMkLst>
            <pc:docMk/>
            <pc:sldMk cId="3664944215" sldId="396"/>
            <ac:picMk id="5" creationId="{063848C9-BF0D-4FF0-BF3F-A0173EA71ACF}"/>
          </ac:picMkLst>
        </pc:picChg>
        <pc:picChg chg="mod">
          <ac:chgData name="Mama G" userId="1f5eeca4e6fe0fcd" providerId="LiveId" clId="{DB6E5AAA-10CB-49B5-A126-3D2D44F68538}" dt="2022-02-13T04:22:11.079" v="2689" actId="14100"/>
          <ac:picMkLst>
            <pc:docMk/>
            <pc:sldMk cId="3664944215" sldId="396"/>
            <ac:picMk id="8" creationId="{227E4ACE-8CA4-4185-99EF-8913EB569B44}"/>
          </ac:picMkLst>
        </pc:picChg>
      </pc:sldChg>
    </pc:docChg>
  </pc:docChgLst>
  <pc:docChgLst>
    <pc:chgData name="Mama G" userId="1f5eeca4e6fe0fcd" providerId="LiveId" clId="{847B2A05-08D2-4463-9BA8-B15412A64BF1}"/>
    <pc:docChg chg="undo custSel addSld delSld modSld sldOrd">
      <pc:chgData name="Mama G" userId="1f5eeca4e6fe0fcd" providerId="LiveId" clId="{847B2A05-08D2-4463-9BA8-B15412A64BF1}" dt="2022-02-13T19:36:41.125" v="1901" actId="1076"/>
      <pc:docMkLst>
        <pc:docMk/>
      </pc:docMkLst>
      <pc:sldChg chg="modSp mod">
        <pc:chgData name="Mama G" userId="1f5eeca4e6fe0fcd" providerId="LiveId" clId="{847B2A05-08D2-4463-9BA8-B15412A64BF1}" dt="2022-02-13T17:18:41.564" v="1556" actId="313"/>
        <pc:sldMkLst>
          <pc:docMk/>
          <pc:sldMk cId="752814286" sldId="257"/>
        </pc:sldMkLst>
        <pc:spChg chg="mod">
          <ac:chgData name="Mama G" userId="1f5eeca4e6fe0fcd" providerId="LiveId" clId="{847B2A05-08D2-4463-9BA8-B15412A64BF1}" dt="2022-02-13T17:18:41.564" v="1556" actId="313"/>
          <ac:spMkLst>
            <pc:docMk/>
            <pc:sldMk cId="752814286" sldId="257"/>
            <ac:spMk id="2" creationId="{286E938C-9D94-4B05-979A-D39FFC457291}"/>
          </ac:spMkLst>
        </pc:spChg>
      </pc:sldChg>
      <pc:sldChg chg="delSp modSp del mod">
        <pc:chgData name="Mama G" userId="1f5eeca4e6fe0fcd" providerId="LiveId" clId="{847B2A05-08D2-4463-9BA8-B15412A64BF1}" dt="2022-02-13T17:19:08.077" v="1557" actId="47"/>
        <pc:sldMkLst>
          <pc:docMk/>
          <pc:sldMk cId="2979876663" sldId="268"/>
        </pc:sldMkLst>
        <pc:spChg chg="mod">
          <ac:chgData name="Mama G" userId="1f5eeca4e6fe0fcd" providerId="LiveId" clId="{847B2A05-08D2-4463-9BA8-B15412A64BF1}" dt="2022-02-13T17:11:34.243" v="470" actId="1076"/>
          <ac:spMkLst>
            <pc:docMk/>
            <pc:sldMk cId="2979876663" sldId="268"/>
            <ac:spMk id="4" creationId="{9C765F36-0A6A-4F3C-8568-9327B55D4520}"/>
          </ac:spMkLst>
        </pc:spChg>
        <pc:spChg chg="mod">
          <ac:chgData name="Mama G" userId="1f5eeca4e6fe0fcd" providerId="LiveId" clId="{847B2A05-08D2-4463-9BA8-B15412A64BF1}" dt="2022-02-13T17:10:20.107" v="345" actId="20577"/>
          <ac:spMkLst>
            <pc:docMk/>
            <pc:sldMk cId="2979876663" sldId="268"/>
            <ac:spMk id="6" creationId="{ED2A30C0-1BC4-4764-9C0F-5D811CAB8312}"/>
          </ac:spMkLst>
        </pc:spChg>
        <pc:spChg chg="mod">
          <ac:chgData name="Mama G" userId="1f5eeca4e6fe0fcd" providerId="LiveId" clId="{847B2A05-08D2-4463-9BA8-B15412A64BF1}" dt="2022-02-13T17:11:37.491" v="471" actId="1076"/>
          <ac:spMkLst>
            <pc:docMk/>
            <pc:sldMk cId="2979876663" sldId="268"/>
            <ac:spMk id="10" creationId="{D9971BDD-8F0B-4E49-902F-A744EE64753B}"/>
          </ac:spMkLst>
        </pc:spChg>
        <pc:spChg chg="del">
          <ac:chgData name="Mama G" userId="1f5eeca4e6fe0fcd" providerId="LiveId" clId="{847B2A05-08D2-4463-9BA8-B15412A64BF1}" dt="2022-02-13T17:10:41.751" v="388" actId="478"/>
          <ac:spMkLst>
            <pc:docMk/>
            <pc:sldMk cId="2979876663" sldId="268"/>
            <ac:spMk id="12" creationId="{11135C07-30B6-476B-A68A-42FEACF5080B}"/>
          </ac:spMkLst>
        </pc:spChg>
        <pc:spChg chg="del">
          <ac:chgData name="Mama G" userId="1f5eeca4e6fe0fcd" providerId="LiveId" clId="{847B2A05-08D2-4463-9BA8-B15412A64BF1}" dt="2022-02-13T17:10:48.598" v="391" actId="478"/>
          <ac:spMkLst>
            <pc:docMk/>
            <pc:sldMk cId="2979876663" sldId="268"/>
            <ac:spMk id="14" creationId="{9C484855-6CE8-4EC4-90E1-ABD121F39AEB}"/>
          </ac:spMkLst>
        </pc:spChg>
        <pc:spChg chg="del">
          <ac:chgData name="Mama G" userId="1f5eeca4e6fe0fcd" providerId="LiveId" clId="{847B2A05-08D2-4463-9BA8-B15412A64BF1}" dt="2022-02-13T17:10:55.279" v="394" actId="478"/>
          <ac:spMkLst>
            <pc:docMk/>
            <pc:sldMk cId="2979876663" sldId="268"/>
            <ac:spMk id="18" creationId="{17DD4F21-6CCB-4AAA-A4C2-10F7BB197DF8}"/>
          </ac:spMkLst>
        </pc:spChg>
        <pc:spChg chg="del">
          <ac:chgData name="Mama G" userId="1f5eeca4e6fe0fcd" providerId="LiveId" clId="{847B2A05-08D2-4463-9BA8-B15412A64BF1}" dt="2022-02-13T17:10:44.685" v="389" actId="478"/>
          <ac:spMkLst>
            <pc:docMk/>
            <pc:sldMk cId="2979876663" sldId="268"/>
            <ac:spMk id="20" creationId="{D893E0FE-FD78-4561-8BC5-8A164DA4B118}"/>
          </ac:spMkLst>
        </pc:spChg>
        <pc:spChg chg="del">
          <ac:chgData name="Mama G" userId="1f5eeca4e6fe0fcd" providerId="LiveId" clId="{847B2A05-08D2-4463-9BA8-B15412A64BF1}" dt="2022-02-13T17:10:46.579" v="390" actId="478"/>
          <ac:spMkLst>
            <pc:docMk/>
            <pc:sldMk cId="2979876663" sldId="268"/>
            <ac:spMk id="22" creationId="{27977CC9-C2D4-4F28-B32F-3437E7D33967}"/>
          </ac:spMkLst>
        </pc:spChg>
        <pc:spChg chg="del">
          <ac:chgData name="Mama G" userId="1f5eeca4e6fe0fcd" providerId="LiveId" clId="{847B2A05-08D2-4463-9BA8-B15412A64BF1}" dt="2022-02-13T17:10:50.262" v="392" actId="478"/>
          <ac:spMkLst>
            <pc:docMk/>
            <pc:sldMk cId="2979876663" sldId="268"/>
            <ac:spMk id="24" creationId="{ACBB10F7-19BE-4937-BA23-E89E09545AFB}"/>
          </ac:spMkLst>
        </pc:spChg>
        <pc:spChg chg="del">
          <ac:chgData name="Mama G" userId="1f5eeca4e6fe0fcd" providerId="LiveId" clId="{847B2A05-08D2-4463-9BA8-B15412A64BF1}" dt="2022-02-13T17:10:52.865" v="393" actId="478"/>
          <ac:spMkLst>
            <pc:docMk/>
            <pc:sldMk cId="2979876663" sldId="268"/>
            <ac:spMk id="26" creationId="{5ADEED83-C9CC-42AF-910E-EFF8E2623846}"/>
          </ac:spMkLst>
        </pc:spChg>
        <pc:spChg chg="del">
          <ac:chgData name="Mama G" userId="1f5eeca4e6fe0fcd" providerId="LiveId" clId="{847B2A05-08D2-4463-9BA8-B15412A64BF1}" dt="2022-02-13T17:10:57.407" v="395" actId="478"/>
          <ac:spMkLst>
            <pc:docMk/>
            <pc:sldMk cId="2979876663" sldId="268"/>
            <ac:spMk id="28" creationId="{7777E5B8-2BC7-4C3A-96C6-7723925CED95}"/>
          </ac:spMkLst>
        </pc:spChg>
        <pc:spChg chg="del">
          <ac:chgData name="Mama G" userId="1f5eeca4e6fe0fcd" providerId="LiveId" clId="{847B2A05-08D2-4463-9BA8-B15412A64BF1}" dt="2022-02-13T17:10:59.471" v="396" actId="478"/>
          <ac:spMkLst>
            <pc:docMk/>
            <pc:sldMk cId="2979876663" sldId="268"/>
            <ac:spMk id="30" creationId="{76BE621C-342A-4962-BE79-F2BD2EA5C1C8}"/>
          </ac:spMkLst>
        </pc:spChg>
        <pc:picChg chg="mod">
          <ac:chgData name="Mama G" userId="1f5eeca4e6fe0fcd" providerId="LiveId" clId="{847B2A05-08D2-4463-9BA8-B15412A64BF1}" dt="2022-02-13T17:11:29.543" v="469" actId="1076"/>
          <ac:picMkLst>
            <pc:docMk/>
            <pc:sldMk cId="2979876663" sldId="268"/>
            <ac:picMk id="17" creationId="{05ED5B1E-974F-476C-A3C9-572D3602E95E}"/>
          </ac:picMkLst>
        </pc:picChg>
      </pc:sldChg>
      <pc:sldChg chg="del">
        <pc:chgData name="Mama G" userId="1f5eeca4e6fe0fcd" providerId="LiveId" clId="{847B2A05-08D2-4463-9BA8-B15412A64BF1}" dt="2022-02-13T17:11:45.801" v="472" actId="47"/>
        <pc:sldMkLst>
          <pc:docMk/>
          <pc:sldMk cId="2624630061" sldId="272"/>
        </pc:sldMkLst>
      </pc:sldChg>
      <pc:sldChg chg="addSp delSp modSp mod setBg addAnim delAnim">
        <pc:chgData name="Mama G" userId="1f5eeca4e6fe0fcd" providerId="LiveId" clId="{847B2A05-08D2-4463-9BA8-B15412A64BF1}" dt="2022-02-13T18:55:11.051" v="1720" actId="1076"/>
        <pc:sldMkLst>
          <pc:docMk/>
          <pc:sldMk cId="395518310" sldId="279"/>
        </pc:sldMkLst>
        <pc:spChg chg="add del mod">
          <ac:chgData name="Mama G" userId="1f5eeca4e6fe0fcd" providerId="LiveId" clId="{847B2A05-08D2-4463-9BA8-B15412A64BF1}" dt="2022-02-13T17:08:56.424" v="272" actId="478"/>
          <ac:spMkLst>
            <pc:docMk/>
            <pc:sldMk cId="395518310" sldId="279"/>
            <ac:spMk id="7" creationId="{805B738B-89F9-4FB5-97F7-73CBF1122DDD}"/>
          </ac:spMkLst>
        </pc:spChg>
        <pc:spChg chg="mod ord">
          <ac:chgData name="Mama G" userId="1f5eeca4e6fe0fcd" providerId="LiveId" clId="{847B2A05-08D2-4463-9BA8-B15412A64BF1}" dt="2022-02-13T18:55:11.051" v="1720" actId="1076"/>
          <ac:spMkLst>
            <pc:docMk/>
            <pc:sldMk cId="395518310" sldId="279"/>
            <ac:spMk id="14" creationId="{C15EE852-24F1-4643-8082-AB45CFF2BA10}"/>
          </ac:spMkLst>
        </pc:spChg>
        <pc:spChg chg="del mod">
          <ac:chgData name="Mama G" userId="1f5eeca4e6fe0fcd" providerId="LiveId" clId="{847B2A05-08D2-4463-9BA8-B15412A64BF1}" dt="2022-02-13T17:08:10.719" v="261" actId="931"/>
          <ac:spMkLst>
            <pc:docMk/>
            <pc:sldMk cId="395518310" sldId="279"/>
            <ac:spMk id="15" creationId="{4139825C-53C7-44F4-A064-9795CECD081B}"/>
          </ac:spMkLst>
        </pc:spChg>
        <pc:spChg chg="mod">
          <ac:chgData name="Mama G" userId="1f5eeca4e6fe0fcd" providerId="LiveId" clId="{847B2A05-08D2-4463-9BA8-B15412A64BF1}" dt="2022-02-13T18:54:14.631" v="1704" actId="26606"/>
          <ac:spMkLst>
            <pc:docMk/>
            <pc:sldMk cId="395518310" sldId="279"/>
            <ac:spMk id="19" creationId="{386DB667-0553-4FB8-B0E0-776539934AFF}"/>
          </ac:spMkLst>
        </pc:spChg>
        <pc:spChg chg="del">
          <ac:chgData name="Mama G" userId="1f5eeca4e6fe0fcd" providerId="LiveId" clId="{847B2A05-08D2-4463-9BA8-B15412A64BF1}" dt="2022-02-13T17:09:29.906" v="278" actId="478"/>
          <ac:spMkLst>
            <pc:docMk/>
            <pc:sldMk cId="395518310" sldId="279"/>
            <ac:spMk id="20" creationId="{C77C6228-C5A8-44DC-ABD7-A22A4475D3DF}"/>
          </ac:spMkLst>
        </pc:spChg>
        <pc:spChg chg="mod">
          <ac:chgData name="Mama G" userId="1f5eeca4e6fe0fcd" providerId="LiveId" clId="{847B2A05-08D2-4463-9BA8-B15412A64BF1}" dt="2022-02-13T18:54:14.631" v="1704" actId="26606"/>
          <ac:spMkLst>
            <pc:docMk/>
            <pc:sldMk cId="395518310" sldId="279"/>
            <ac:spMk id="21" creationId="{1C563B34-DD53-4FB1-B8C2-8914E01C6365}"/>
          </ac:spMkLst>
        </pc:spChg>
        <pc:spChg chg="add">
          <ac:chgData name="Mama G" userId="1f5eeca4e6fe0fcd" providerId="LiveId" clId="{847B2A05-08D2-4463-9BA8-B15412A64BF1}" dt="2022-02-13T18:54:14.631" v="1704" actId="26606"/>
          <ac:spMkLst>
            <pc:docMk/>
            <pc:sldMk cId="395518310" sldId="279"/>
            <ac:spMk id="23" creationId="{82184FF4-7029-4ED7-813A-192E60608764}"/>
          </ac:spMkLst>
        </pc:spChg>
        <pc:spChg chg="add">
          <ac:chgData name="Mama G" userId="1f5eeca4e6fe0fcd" providerId="LiveId" clId="{847B2A05-08D2-4463-9BA8-B15412A64BF1}" dt="2022-02-13T18:54:14.631" v="1704" actId="26606"/>
          <ac:spMkLst>
            <pc:docMk/>
            <pc:sldMk cId="395518310" sldId="279"/>
            <ac:spMk id="24" creationId="{AAA7AB09-557C-41AD-9113-FF9F68FA1035}"/>
          </ac:spMkLst>
        </pc:spChg>
        <pc:spChg chg="add">
          <ac:chgData name="Mama G" userId="1f5eeca4e6fe0fcd" providerId="LiveId" clId="{847B2A05-08D2-4463-9BA8-B15412A64BF1}" dt="2022-02-13T18:54:14.631" v="1704" actId="26606"/>
          <ac:spMkLst>
            <pc:docMk/>
            <pc:sldMk cId="395518310" sldId="279"/>
            <ac:spMk id="25" creationId="{EF99ECAA-1F11-4937-BBA6-51935AB44C9D}"/>
          </ac:spMkLst>
        </pc:spChg>
        <pc:spChg chg="add del">
          <ac:chgData name="Mama G" userId="1f5eeca4e6fe0fcd" providerId="LiveId" clId="{847B2A05-08D2-4463-9BA8-B15412A64BF1}" dt="2022-02-13T18:52:10.519" v="1691" actId="26606"/>
          <ac:spMkLst>
            <pc:docMk/>
            <pc:sldMk cId="395518310" sldId="279"/>
            <ac:spMk id="26" creationId="{82184FF4-7029-4ED7-813A-192E60608764}"/>
          </ac:spMkLst>
        </pc:spChg>
        <pc:spChg chg="add del">
          <ac:chgData name="Mama G" userId="1f5eeca4e6fe0fcd" providerId="LiveId" clId="{847B2A05-08D2-4463-9BA8-B15412A64BF1}" dt="2022-02-13T18:52:10.519" v="1691" actId="26606"/>
          <ac:spMkLst>
            <pc:docMk/>
            <pc:sldMk cId="395518310" sldId="279"/>
            <ac:spMk id="28" creationId="{AAA7AB09-557C-41AD-9113-FF9F68FA1035}"/>
          </ac:spMkLst>
        </pc:spChg>
        <pc:spChg chg="add">
          <ac:chgData name="Mama G" userId="1f5eeca4e6fe0fcd" providerId="LiveId" clId="{847B2A05-08D2-4463-9BA8-B15412A64BF1}" dt="2022-02-13T18:54:14.631" v="1704" actId="26606"/>
          <ac:spMkLst>
            <pc:docMk/>
            <pc:sldMk cId="395518310" sldId="279"/>
            <ac:spMk id="29" creationId="{1DB043B4-68C6-45B9-82AC-A5800EADB8DB}"/>
          </ac:spMkLst>
        </pc:spChg>
        <pc:spChg chg="add del">
          <ac:chgData name="Mama G" userId="1f5eeca4e6fe0fcd" providerId="LiveId" clId="{847B2A05-08D2-4463-9BA8-B15412A64BF1}" dt="2022-02-13T18:52:10.519" v="1691" actId="26606"/>
          <ac:spMkLst>
            <pc:docMk/>
            <pc:sldMk cId="395518310" sldId="279"/>
            <ac:spMk id="30" creationId="{EF99ECAA-1F11-4937-BBA6-51935AB44C9D}"/>
          </ac:spMkLst>
        </pc:spChg>
        <pc:spChg chg="add del">
          <ac:chgData name="Mama G" userId="1f5eeca4e6fe0fcd" providerId="LiveId" clId="{847B2A05-08D2-4463-9BA8-B15412A64BF1}" dt="2022-02-13T18:52:10.519" v="1691" actId="26606"/>
          <ac:spMkLst>
            <pc:docMk/>
            <pc:sldMk cId="395518310" sldId="279"/>
            <ac:spMk id="38" creationId="{1DB043B4-68C6-45B9-82AC-A5800EADB8DB}"/>
          </ac:spMkLst>
        </pc:spChg>
        <pc:grpChg chg="add">
          <ac:chgData name="Mama G" userId="1f5eeca4e6fe0fcd" providerId="LiveId" clId="{847B2A05-08D2-4463-9BA8-B15412A64BF1}" dt="2022-02-13T18:54:14.631" v="1704" actId="26606"/>
          <ac:grpSpMkLst>
            <pc:docMk/>
            <pc:sldMk cId="395518310" sldId="279"/>
            <ac:grpSpMk id="27" creationId="{79DE9FAB-6BBA-4CFE-B67D-77B47F01ECA4}"/>
          </ac:grpSpMkLst>
        </pc:grpChg>
        <pc:grpChg chg="add">
          <ac:chgData name="Mama G" userId="1f5eeca4e6fe0fcd" providerId="LiveId" clId="{847B2A05-08D2-4463-9BA8-B15412A64BF1}" dt="2022-02-13T18:54:14.631" v="1704" actId="26606"/>
          <ac:grpSpMkLst>
            <pc:docMk/>
            <pc:sldMk cId="395518310" sldId="279"/>
            <ac:grpSpMk id="31" creationId="{9665C101-AF9F-4CCA-9C10-6D9A8027CF31}"/>
          </ac:grpSpMkLst>
        </pc:grpChg>
        <pc:grpChg chg="add del">
          <ac:chgData name="Mama G" userId="1f5eeca4e6fe0fcd" providerId="LiveId" clId="{847B2A05-08D2-4463-9BA8-B15412A64BF1}" dt="2022-02-13T18:52:10.519" v="1691" actId="26606"/>
          <ac:grpSpMkLst>
            <pc:docMk/>
            <pc:sldMk cId="395518310" sldId="279"/>
            <ac:grpSpMk id="32" creationId="{79DE9FAB-6BBA-4CFE-B67D-77B47F01ECA4}"/>
          </ac:grpSpMkLst>
        </pc:grpChg>
        <pc:grpChg chg="add">
          <ac:chgData name="Mama G" userId="1f5eeca4e6fe0fcd" providerId="LiveId" clId="{847B2A05-08D2-4463-9BA8-B15412A64BF1}" dt="2022-02-13T18:54:14.631" v="1704" actId="26606"/>
          <ac:grpSpMkLst>
            <pc:docMk/>
            <pc:sldMk cId="395518310" sldId="279"/>
            <ac:grpSpMk id="37" creationId="{D6E47BA4-8BC2-4A92-8628-86525C6E2A04}"/>
          </ac:grpSpMkLst>
        </pc:grpChg>
        <pc:grpChg chg="add del">
          <ac:chgData name="Mama G" userId="1f5eeca4e6fe0fcd" providerId="LiveId" clId="{847B2A05-08D2-4463-9BA8-B15412A64BF1}" dt="2022-02-13T18:52:10.519" v="1691" actId="26606"/>
          <ac:grpSpMkLst>
            <pc:docMk/>
            <pc:sldMk cId="395518310" sldId="279"/>
            <ac:grpSpMk id="40" creationId="{9665C101-AF9F-4CCA-9C10-6D9A8027CF31}"/>
          </ac:grpSpMkLst>
        </pc:grpChg>
        <pc:grpChg chg="add del">
          <ac:chgData name="Mama G" userId="1f5eeca4e6fe0fcd" providerId="LiveId" clId="{847B2A05-08D2-4463-9BA8-B15412A64BF1}" dt="2022-02-13T18:52:10.519" v="1691" actId="26606"/>
          <ac:grpSpMkLst>
            <pc:docMk/>
            <pc:sldMk cId="395518310" sldId="279"/>
            <ac:grpSpMk id="44" creationId="{D6E47BA4-8BC2-4A92-8628-86525C6E2A04}"/>
          </ac:grpSpMkLst>
        </pc:grpChg>
        <pc:picChg chg="add del mod ord">
          <ac:chgData name="Mama G" userId="1f5eeca4e6fe0fcd" providerId="LiveId" clId="{847B2A05-08D2-4463-9BA8-B15412A64BF1}" dt="2022-02-13T18:52:17.681" v="1693" actId="478"/>
          <ac:picMkLst>
            <pc:docMk/>
            <pc:sldMk cId="395518310" sldId="279"/>
            <ac:picMk id="2" creationId="{E8F6926E-DF45-4ACA-9062-1C4EA2BB3FDD}"/>
          </ac:picMkLst>
        </pc:picChg>
        <pc:picChg chg="add del mod">
          <ac:chgData name="Mama G" userId="1f5eeca4e6fe0fcd" providerId="LiveId" clId="{847B2A05-08D2-4463-9BA8-B15412A64BF1}" dt="2022-02-13T17:08:38.262" v="269" actId="478"/>
          <ac:picMkLst>
            <pc:docMk/>
            <pc:sldMk cId="395518310" sldId="279"/>
            <ac:picMk id="3" creationId="{DCB27CF7-5423-49D1-B54F-EDD15A361407}"/>
          </ac:picMkLst>
        </pc:picChg>
        <pc:picChg chg="add mod ord">
          <ac:chgData name="Mama G" userId="1f5eeca4e6fe0fcd" providerId="LiveId" clId="{847B2A05-08D2-4463-9BA8-B15412A64BF1}" dt="2022-02-13T18:54:54.434" v="1716" actId="1076"/>
          <ac:picMkLst>
            <pc:docMk/>
            <pc:sldMk cId="395518310" sldId="279"/>
            <ac:picMk id="3" creationId="{FF5AB7A8-E85D-4F9F-AB29-EC780543B782}"/>
          </ac:picMkLst>
        </pc:picChg>
        <pc:picChg chg="add del">
          <ac:chgData name="Mama G" userId="1f5eeca4e6fe0fcd" providerId="LiveId" clId="{847B2A05-08D2-4463-9BA8-B15412A64BF1}" dt="2022-02-13T17:08:34.068" v="267" actId="22"/>
          <ac:picMkLst>
            <pc:docMk/>
            <pc:sldMk cId="395518310" sldId="279"/>
            <ac:picMk id="5" creationId="{74654F2D-F135-40DE-8303-0ADC60B5DB6A}"/>
          </ac:picMkLst>
        </pc:picChg>
        <pc:picChg chg="add mod ord">
          <ac:chgData name="Mama G" userId="1f5eeca4e6fe0fcd" providerId="LiveId" clId="{847B2A05-08D2-4463-9BA8-B15412A64BF1}" dt="2022-02-13T18:55:01.924" v="1718" actId="1076"/>
          <ac:picMkLst>
            <pc:docMk/>
            <pc:sldMk cId="395518310" sldId="279"/>
            <ac:picMk id="10" creationId="{865052D8-02A4-42AD-8D46-DF3C58A74621}"/>
          </ac:picMkLst>
        </pc:picChg>
        <pc:picChg chg="mod">
          <ac:chgData name="Mama G" userId="1f5eeca4e6fe0fcd" providerId="LiveId" clId="{847B2A05-08D2-4463-9BA8-B15412A64BF1}" dt="2022-02-13T18:54:56.278" v="1717" actId="1076"/>
          <ac:picMkLst>
            <pc:docMk/>
            <pc:sldMk cId="395518310" sldId="279"/>
            <ac:picMk id="18" creationId="{301557C2-9072-409B-88EC-E8577CEFCAFB}"/>
          </ac:picMkLst>
        </pc:picChg>
      </pc:sldChg>
      <pc:sldChg chg="del">
        <pc:chgData name="Mama G" userId="1f5eeca4e6fe0fcd" providerId="LiveId" clId="{847B2A05-08D2-4463-9BA8-B15412A64BF1}" dt="2022-02-13T17:11:47.383" v="473" actId="47"/>
        <pc:sldMkLst>
          <pc:docMk/>
          <pc:sldMk cId="1420547054" sldId="281"/>
        </pc:sldMkLst>
      </pc:sldChg>
      <pc:sldChg chg="addSp delSp modSp mod setBg">
        <pc:chgData name="Mama G" userId="1f5eeca4e6fe0fcd" providerId="LiveId" clId="{847B2A05-08D2-4463-9BA8-B15412A64BF1}" dt="2022-02-13T17:21:26.728" v="1626" actId="20577"/>
        <pc:sldMkLst>
          <pc:docMk/>
          <pc:sldMk cId="3521561301" sldId="321"/>
        </pc:sldMkLst>
        <pc:spChg chg="mod">
          <ac:chgData name="Mama G" userId="1f5eeca4e6fe0fcd" providerId="LiveId" clId="{847B2A05-08D2-4463-9BA8-B15412A64BF1}" dt="2022-02-13T17:17:50.251" v="1546" actId="26606"/>
          <ac:spMkLst>
            <pc:docMk/>
            <pc:sldMk cId="3521561301" sldId="321"/>
            <ac:spMk id="4" creationId="{0C329F70-04F7-4C70-BCF8-D4371F54EF2F}"/>
          </ac:spMkLst>
        </pc:spChg>
        <pc:spChg chg="mod">
          <ac:chgData name="Mama G" userId="1f5eeca4e6fe0fcd" providerId="LiveId" clId="{847B2A05-08D2-4463-9BA8-B15412A64BF1}" dt="2022-02-13T17:17:50.251" v="1546" actId="26606"/>
          <ac:spMkLst>
            <pc:docMk/>
            <pc:sldMk cId="3521561301" sldId="321"/>
            <ac:spMk id="5" creationId="{06A3302E-502D-4151-81C9-5FD6AF9596D6}"/>
          </ac:spMkLst>
        </pc:spChg>
        <pc:spChg chg="mod">
          <ac:chgData name="Mama G" userId="1f5eeca4e6fe0fcd" providerId="LiveId" clId="{847B2A05-08D2-4463-9BA8-B15412A64BF1}" dt="2022-02-13T17:17:50.251" v="1546" actId="26606"/>
          <ac:spMkLst>
            <pc:docMk/>
            <pc:sldMk cId="3521561301" sldId="321"/>
            <ac:spMk id="6" creationId="{9ED907F8-C614-4D59-A03F-BF9CD5E35703}"/>
          </ac:spMkLst>
        </pc:spChg>
        <pc:spChg chg="mod">
          <ac:chgData name="Mama G" userId="1f5eeca4e6fe0fcd" providerId="LiveId" clId="{847B2A05-08D2-4463-9BA8-B15412A64BF1}" dt="2022-02-13T17:17:50.251" v="1546" actId="26606"/>
          <ac:spMkLst>
            <pc:docMk/>
            <pc:sldMk cId="3521561301" sldId="321"/>
            <ac:spMk id="11" creationId="{581E8936-2270-47FE-94A4-398CB123EF90}"/>
          </ac:spMkLst>
        </pc:spChg>
        <pc:spChg chg="mod">
          <ac:chgData name="Mama G" userId="1f5eeca4e6fe0fcd" providerId="LiveId" clId="{847B2A05-08D2-4463-9BA8-B15412A64BF1}" dt="2022-02-13T17:21:26.728" v="1626" actId="20577"/>
          <ac:spMkLst>
            <pc:docMk/>
            <pc:sldMk cId="3521561301" sldId="321"/>
            <ac:spMk id="13" creationId="{C0287FEC-3826-4868-8D93-52429C6156F5}"/>
          </ac:spMkLst>
        </pc:spChg>
        <pc:spChg chg="add del">
          <ac:chgData name="Mama G" userId="1f5eeca4e6fe0fcd" providerId="LiveId" clId="{847B2A05-08D2-4463-9BA8-B15412A64BF1}" dt="2022-02-13T17:17:31.709" v="1529" actId="26606"/>
          <ac:spMkLst>
            <pc:docMk/>
            <pc:sldMk cId="3521561301" sldId="321"/>
            <ac:spMk id="27" creationId="{A5931BE0-4B93-4D6C-878E-ACC59D6B4587}"/>
          </ac:spMkLst>
        </pc:spChg>
        <pc:spChg chg="add del">
          <ac:chgData name="Mama G" userId="1f5eeca4e6fe0fcd" providerId="LiveId" clId="{847B2A05-08D2-4463-9BA8-B15412A64BF1}" dt="2022-02-13T17:17:31.709" v="1529" actId="26606"/>
          <ac:spMkLst>
            <pc:docMk/>
            <pc:sldMk cId="3521561301" sldId="321"/>
            <ac:spMk id="33" creationId="{D7AA753E-FFC2-4B5B-A791-BEC976053A54}"/>
          </ac:spMkLst>
        </pc:spChg>
        <pc:spChg chg="add del">
          <ac:chgData name="Mama G" userId="1f5eeca4e6fe0fcd" providerId="LiveId" clId="{847B2A05-08D2-4463-9BA8-B15412A64BF1}" dt="2022-02-13T17:17:34.260" v="1531" actId="26606"/>
          <ac:spMkLst>
            <pc:docMk/>
            <pc:sldMk cId="3521561301" sldId="321"/>
            <ac:spMk id="40" creationId="{A5931BE0-4B93-4D6C-878E-ACC59D6B4587}"/>
          </ac:spMkLst>
        </pc:spChg>
        <pc:spChg chg="add del">
          <ac:chgData name="Mama G" userId="1f5eeca4e6fe0fcd" providerId="LiveId" clId="{847B2A05-08D2-4463-9BA8-B15412A64BF1}" dt="2022-02-13T17:17:34.260" v="1531" actId="26606"/>
          <ac:spMkLst>
            <pc:docMk/>
            <pc:sldMk cId="3521561301" sldId="321"/>
            <ac:spMk id="41" creationId="{6FF3A87B-2255-45E0-A551-C11FAF93290C}"/>
          </ac:spMkLst>
        </pc:spChg>
        <pc:spChg chg="add del">
          <ac:chgData name="Mama G" userId="1f5eeca4e6fe0fcd" providerId="LiveId" clId="{847B2A05-08D2-4463-9BA8-B15412A64BF1}" dt="2022-02-13T17:17:35.909" v="1533" actId="26606"/>
          <ac:spMkLst>
            <pc:docMk/>
            <pc:sldMk cId="3521561301" sldId="321"/>
            <ac:spMk id="44" creationId="{A5931BE0-4B93-4D6C-878E-ACC59D6B4587}"/>
          </ac:spMkLst>
        </pc:spChg>
        <pc:spChg chg="add del">
          <ac:chgData name="Mama G" userId="1f5eeca4e6fe0fcd" providerId="LiveId" clId="{847B2A05-08D2-4463-9BA8-B15412A64BF1}" dt="2022-02-13T17:17:35.909" v="1533" actId="26606"/>
          <ac:spMkLst>
            <pc:docMk/>
            <pc:sldMk cId="3521561301" sldId="321"/>
            <ac:spMk id="45" creationId="{DE950493-A53F-4D4C-9157-A238C4B2A731}"/>
          </ac:spMkLst>
        </pc:spChg>
        <pc:spChg chg="add del">
          <ac:chgData name="Mama G" userId="1f5eeca4e6fe0fcd" providerId="LiveId" clId="{847B2A05-08D2-4463-9BA8-B15412A64BF1}" dt="2022-02-13T17:17:35.909" v="1533" actId="26606"/>
          <ac:spMkLst>
            <pc:docMk/>
            <pc:sldMk cId="3521561301" sldId="321"/>
            <ac:spMk id="47" creationId="{D20AE261-8977-4583-A036-88CC1CE1AEBF}"/>
          </ac:spMkLst>
        </pc:spChg>
        <pc:spChg chg="add del">
          <ac:chgData name="Mama G" userId="1f5eeca4e6fe0fcd" providerId="LiveId" clId="{847B2A05-08D2-4463-9BA8-B15412A64BF1}" dt="2022-02-13T17:17:36.567" v="1535" actId="26606"/>
          <ac:spMkLst>
            <pc:docMk/>
            <pc:sldMk cId="3521561301" sldId="321"/>
            <ac:spMk id="54" creationId="{A5931BE0-4B93-4D6C-878E-ACC59D6B4587}"/>
          </ac:spMkLst>
        </pc:spChg>
        <pc:spChg chg="add del">
          <ac:chgData name="Mama G" userId="1f5eeca4e6fe0fcd" providerId="LiveId" clId="{847B2A05-08D2-4463-9BA8-B15412A64BF1}" dt="2022-02-13T17:17:36.567" v="1535" actId="26606"/>
          <ac:spMkLst>
            <pc:docMk/>
            <pc:sldMk cId="3521561301" sldId="321"/>
            <ac:spMk id="55" creationId="{6FF3A87B-2255-45E0-A551-C11FAF93290C}"/>
          </ac:spMkLst>
        </pc:spChg>
        <pc:spChg chg="add del">
          <ac:chgData name="Mama G" userId="1f5eeca4e6fe0fcd" providerId="LiveId" clId="{847B2A05-08D2-4463-9BA8-B15412A64BF1}" dt="2022-02-13T17:17:42.126" v="1537" actId="26606"/>
          <ac:spMkLst>
            <pc:docMk/>
            <pc:sldMk cId="3521561301" sldId="321"/>
            <ac:spMk id="58" creationId="{A5931BE0-4B93-4D6C-878E-ACC59D6B4587}"/>
          </ac:spMkLst>
        </pc:spChg>
        <pc:spChg chg="add del">
          <ac:chgData name="Mama G" userId="1f5eeca4e6fe0fcd" providerId="LiveId" clId="{847B2A05-08D2-4463-9BA8-B15412A64BF1}" dt="2022-02-13T17:17:42.126" v="1537" actId="26606"/>
          <ac:spMkLst>
            <pc:docMk/>
            <pc:sldMk cId="3521561301" sldId="321"/>
            <ac:spMk id="61" creationId="{D7AA753E-FFC2-4B5B-A791-BEC976053A54}"/>
          </ac:spMkLst>
        </pc:spChg>
        <pc:spChg chg="add del">
          <ac:chgData name="Mama G" userId="1f5eeca4e6fe0fcd" providerId="LiveId" clId="{847B2A05-08D2-4463-9BA8-B15412A64BF1}" dt="2022-02-13T17:17:46.607" v="1539" actId="26606"/>
          <ac:spMkLst>
            <pc:docMk/>
            <pc:sldMk cId="3521561301" sldId="321"/>
            <ac:spMk id="68" creationId="{A5931BE0-4B93-4D6C-878E-ACC59D6B4587}"/>
          </ac:spMkLst>
        </pc:spChg>
        <pc:spChg chg="add del">
          <ac:chgData name="Mama G" userId="1f5eeca4e6fe0fcd" providerId="LiveId" clId="{847B2A05-08D2-4463-9BA8-B15412A64BF1}" dt="2022-02-13T17:17:47.452" v="1541" actId="26606"/>
          <ac:spMkLst>
            <pc:docMk/>
            <pc:sldMk cId="3521561301" sldId="321"/>
            <ac:spMk id="76" creationId="{A5931BE0-4B93-4D6C-878E-ACC59D6B4587}"/>
          </ac:spMkLst>
        </pc:spChg>
        <pc:spChg chg="add del">
          <ac:chgData name="Mama G" userId="1f5eeca4e6fe0fcd" providerId="LiveId" clId="{847B2A05-08D2-4463-9BA8-B15412A64BF1}" dt="2022-02-13T17:17:47.452" v="1541" actId="26606"/>
          <ac:spMkLst>
            <pc:docMk/>
            <pc:sldMk cId="3521561301" sldId="321"/>
            <ac:spMk id="77" creationId="{6FF3A87B-2255-45E0-A551-C11FAF93290C}"/>
          </ac:spMkLst>
        </pc:spChg>
        <pc:spChg chg="add del">
          <ac:chgData name="Mama G" userId="1f5eeca4e6fe0fcd" providerId="LiveId" clId="{847B2A05-08D2-4463-9BA8-B15412A64BF1}" dt="2022-02-13T17:17:48.812" v="1543" actId="26606"/>
          <ac:spMkLst>
            <pc:docMk/>
            <pc:sldMk cId="3521561301" sldId="321"/>
            <ac:spMk id="84" creationId="{A5931BE0-4B93-4D6C-878E-ACC59D6B4587}"/>
          </ac:spMkLst>
        </pc:spChg>
        <pc:spChg chg="add del">
          <ac:chgData name="Mama G" userId="1f5eeca4e6fe0fcd" providerId="LiveId" clId="{847B2A05-08D2-4463-9BA8-B15412A64BF1}" dt="2022-02-13T17:17:48.812" v="1543" actId="26606"/>
          <ac:spMkLst>
            <pc:docMk/>
            <pc:sldMk cId="3521561301" sldId="321"/>
            <ac:spMk id="85" creationId="{C5D31EF7-7A67-43B2-8B5E-B4A6241B1A83}"/>
          </ac:spMkLst>
        </pc:spChg>
        <pc:spChg chg="add del">
          <ac:chgData name="Mama G" userId="1f5eeca4e6fe0fcd" providerId="LiveId" clId="{847B2A05-08D2-4463-9BA8-B15412A64BF1}" dt="2022-02-13T17:17:50.235" v="1545" actId="26606"/>
          <ac:spMkLst>
            <pc:docMk/>
            <pc:sldMk cId="3521561301" sldId="321"/>
            <ac:spMk id="88" creationId="{A5931BE0-4B93-4D6C-878E-ACC59D6B4587}"/>
          </ac:spMkLst>
        </pc:spChg>
        <pc:spChg chg="add del">
          <ac:chgData name="Mama G" userId="1f5eeca4e6fe0fcd" providerId="LiveId" clId="{847B2A05-08D2-4463-9BA8-B15412A64BF1}" dt="2022-02-13T17:17:50.235" v="1545" actId="26606"/>
          <ac:spMkLst>
            <pc:docMk/>
            <pc:sldMk cId="3521561301" sldId="321"/>
            <ac:spMk id="91" creationId="{D7AA753E-FFC2-4B5B-A791-BEC976053A54}"/>
          </ac:spMkLst>
        </pc:spChg>
        <pc:spChg chg="add">
          <ac:chgData name="Mama G" userId="1f5eeca4e6fe0fcd" providerId="LiveId" clId="{847B2A05-08D2-4463-9BA8-B15412A64BF1}" dt="2022-02-13T17:17:50.251" v="1546" actId="26606"/>
          <ac:spMkLst>
            <pc:docMk/>
            <pc:sldMk cId="3521561301" sldId="321"/>
            <ac:spMk id="98" creationId="{A5931BE0-4B93-4D6C-878E-ACC59D6B4587}"/>
          </ac:spMkLst>
        </pc:spChg>
        <pc:spChg chg="add">
          <ac:chgData name="Mama G" userId="1f5eeca4e6fe0fcd" providerId="LiveId" clId="{847B2A05-08D2-4463-9BA8-B15412A64BF1}" dt="2022-02-13T17:17:50.251" v="1546" actId="26606"/>
          <ac:spMkLst>
            <pc:docMk/>
            <pc:sldMk cId="3521561301" sldId="321"/>
            <ac:spMk id="99" creationId="{C5D31EF7-7A67-43B2-8B5E-B4A6241B1A83}"/>
          </ac:spMkLst>
        </pc:spChg>
        <pc:grpChg chg="add del">
          <ac:chgData name="Mama G" userId="1f5eeca4e6fe0fcd" providerId="LiveId" clId="{847B2A05-08D2-4463-9BA8-B15412A64BF1}" dt="2022-02-13T17:17:31.709" v="1529" actId="26606"/>
          <ac:grpSpMkLst>
            <pc:docMk/>
            <pc:sldMk cId="3521561301" sldId="321"/>
            <ac:grpSpMk id="21" creationId="{3BDBC526-6DCD-4FF6-8395-D8C22E46E527}"/>
          </ac:grpSpMkLst>
        </pc:grpChg>
        <pc:grpChg chg="add del">
          <ac:chgData name="Mama G" userId="1f5eeca4e6fe0fcd" providerId="LiveId" clId="{847B2A05-08D2-4463-9BA8-B15412A64BF1}" dt="2022-02-13T17:17:31.709" v="1529" actId="26606"/>
          <ac:grpSpMkLst>
            <pc:docMk/>
            <pc:sldMk cId="3521561301" sldId="321"/>
            <ac:grpSpMk id="29" creationId="{30493E29-1143-4080-A31C-64E368320603}"/>
          </ac:grpSpMkLst>
        </pc:grpChg>
        <pc:grpChg chg="add del">
          <ac:chgData name="Mama G" userId="1f5eeca4e6fe0fcd" providerId="LiveId" clId="{847B2A05-08D2-4463-9BA8-B15412A64BF1}" dt="2022-02-13T17:17:35.909" v="1533" actId="26606"/>
          <ac:grpSpMkLst>
            <pc:docMk/>
            <pc:sldMk cId="3521561301" sldId="321"/>
            <ac:grpSpMk id="31" creationId="{FF1EAF9B-8869-450E-98BF-FD6EA6564B03}"/>
          </ac:grpSpMkLst>
        </pc:grpChg>
        <pc:grpChg chg="add del">
          <ac:chgData name="Mama G" userId="1f5eeca4e6fe0fcd" providerId="LiveId" clId="{847B2A05-08D2-4463-9BA8-B15412A64BF1}" dt="2022-02-13T17:17:34.260" v="1531" actId="26606"/>
          <ac:grpSpMkLst>
            <pc:docMk/>
            <pc:sldMk cId="3521561301" sldId="321"/>
            <ac:grpSpMk id="35" creationId="{3BDBC526-6DCD-4FF6-8395-D8C22E46E527}"/>
          </ac:grpSpMkLst>
        </pc:grpChg>
        <pc:grpChg chg="add del">
          <ac:chgData name="Mama G" userId="1f5eeca4e6fe0fcd" providerId="LiveId" clId="{847B2A05-08D2-4463-9BA8-B15412A64BF1}" dt="2022-02-13T17:17:35.909" v="1533" actId="26606"/>
          <ac:grpSpMkLst>
            <pc:docMk/>
            <pc:sldMk cId="3521561301" sldId="321"/>
            <ac:grpSpMk id="43" creationId="{3BDBC526-6DCD-4FF6-8395-D8C22E46E527}"/>
          </ac:grpSpMkLst>
        </pc:grpChg>
        <pc:grpChg chg="add del">
          <ac:chgData name="Mama G" userId="1f5eeca4e6fe0fcd" providerId="LiveId" clId="{847B2A05-08D2-4463-9BA8-B15412A64BF1}" dt="2022-02-13T17:17:36.567" v="1535" actId="26606"/>
          <ac:grpSpMkLst>
            <pc:docMk/>
            <pc:sldMk cId="3521561301" sldId="321"/>
            <ac:grpSpMk id="49" creationId="{3BDBC526-6DCD-4FF6-8395-D8C22E46E527}"/>
          </ac:grpSpMkLst>
        </pc:grpChg>
        <pc:grpChg chg="add del">
          <ac:chgData name="Mama G" userId="1f5eeca4e6fe0fcd" providerId="LiveId" clId="{847B2A05-08D2-4463-9BA8-B15412A64BF1}" dt="2022-02-13T17:17:42.126" v="1537" actId="26606"/>
          <ac:grpSpMkLst>
            <pc:docMk/>
            <pc:sldMk cId="3521561301" sldId="321"/>
            <ac:grpSpMk id="57" creationId="{3BDBC526-6DCD-4FF6-8395-D8C22E46E527}"/>
          </ac:grpSpMkLst>
        </pc:grpChg>
        <pc:grpChg chg="add del">
          <ac:chgData name="Mama G" userId="1f5eeca4e6fe0fcd" providerId="LiveId" clId="{847B2A05-08D2-4463-9BA8-B15412A64BF1}" dt="2022-02-13T17:17:42.126" v="1537" actId="26606"/>
          <ac:grpSpMkLst>
            <pc:docMk/>
            <pc:sldMk cId="3521561301" sldId="321"/>
            <ac:grpSpMk id="59" creationId="{30493E29-1143-4080-A31C-64E368320603}"/>
          </ac:grpSpMkLst>
        </pc:grpChg>
        <pc:grpChg chg="add del">
          <ac:chgData name="Mama G" userId="1f5eeca4e6fe0fcd" providerId="LiveId" clId="{847B2A05-08D2-4463-9BA8-B15412A64BF1}" dt="2022-02-13T17:17:46.607" v="1539" actId="26606"/>
          <ac:grpSpMkLst>
            <pc:docMk/>
            <pc:sldMk cId="3521561301" sldId="321"/>
            <ac:grpSpMk id="63" creationId="{3BDBC526-6DCD-4FF6-8395-D8C22E46E527}"/>
          </ac:grpSpMkLst>
        </pc:grpChg>
        <pc:grpChg chg="add del">
          <ac:chgData name="Mama G" userId="1f5eeca4e6fe0fcd" providerId="LiveId" clId="{847B2A05-08D2-4463-9BA8-B15412A64BF1}" dt="2022-02-13T17:17:46.607" v="1539" actId="26606"/>
          <ac:grpSpMkLst>
            <pc:docMk/>
            <pc:sldMk cId="3521561301" sldId="321"/>
            <ac:grpSpMk id="69" creationId="{F4BF4F49-03E6-41CC-AF55-AD65DEBF06C6}"/>
          </ac:grpSpMkLst>
        </pc:grpChg>
        <pc:grpChg chg="add del">
          <ac:chgData name="Mama G" userId="1f5eeca4e6fe0fcd" providerId="LiveId" clId="{847B2A05-08D2-4463-9BA8-B15412A64BF1}" dt="2022-02-13T17:17:46.607" v="1539" actId="26606"/>
          <ac:grpSpMkLst>
            <pc:docMk/>
            <pc:sldMk cId="3521561301" sldId="321"/>
            <ac:grpSpMk id="72" creationId="{DA51DAFE-3CF2-44EC-B173-C51A29866644}"/>
          </ac:grpSpMkLst>
        </pc:grpChg>
        <pc:grpChg chg="add del">
          <ac:chgData name="Mama G" userId="1f5eeca4e6fe0fcd" providerId="LiveId" clId="{847B2A05-08D2-4463-9BA8-B15412A64BF1}" dt="2022-02-13T17:17:47.452" v="1541" actId="26606"/>
          <ac:grpSpMkLst>
            <pc:docMk/>
            <pc:sldMk cId="3521561301" sldId="321"/>
            <ac:grpSpMk id="75" creationId="{3BDBC526-6DCD-4FF6-8395-D8C22E46E527}"/>
          </ac:grpSpMkLst>
        </pc:grpChg>
        <pc:grpChg chg="add del">
          <ac:chgData name="Mama G" userId="1f5eeca4e6fe0fcd" providerId="LiveId" clId="{847B2A05-08D2-4463-9BA8-B15412A64BF1}" dt="2022-02-13T17:17:48.812" v="1543" actId="26606"/>
          <ac:grpSpMkLst>
            <pc:docMk/>
            <pc:sldMk cId="3521561301" sldId="321"/>
            <ac:grpSpMk id="79" creationId="{3BDBC526-6DCD-4FF6-8395-D8C22E46E527}"/>
          </ac:grpSpMkLst>
        </pc:grpChg>
        <pc:grpChg chg="add del">
          <ac:chgData name="Mama G" userId="1f5eeca4e6fe0fcd" providerId="LiveId" clId="{847B2A05-08D2-4463-9BA8-B15412A64BF1}" dt="2022-02-13T17:17:50.235" v="1545" actId="26606"/>
          <ac:grpSpMkLst>
            <pc:docMk/>
            <pc:sldMk cId="3521561301" sldId="321"/>
            <ac:grpSpMk id="87" creationId="{3BDBC526-6DCD-4FF6-8395-D8C22E46E527}"/>
          </ac:grpSpMkLst>
        </pc:grpChg>
        <pc:grpChg chg="add del">
          <ac:chgData name="Mama G" userId="1f5eeca4e6fe0fcd" providerId="LiveId" clId="{847B2A05-08D2-4463-9BA8-B15412A64BF1}" dt="2022-02-13T17:17:50.235" v="1545" actId="26606"/>
          <ac:grpSpMkLst>
            <pc:docMk/>
            <pc:sldMk cId="3521561301" sldId="321"/>
            <ac:grpSpMk id="89" creationId="{30493E29-1143-4080-A31C-64E368320603}"/>
          </ac:grpSpMkLst>
        </pc:grpChg>
        <pc:grpChg chg="add">
          <ac:chgData name="Mama G" userId="1f5eeca4e6fe0fcd" providerId="LiveId" clId="{847B2A05-08D2-4463-9BA8-B15412A64BF1}" dt="2022-02-13T17:17:50.251" v="1546" actId="26606"/>
          <ac:grpSpMkLst>
            <pc:docMk/>
            <pc:sldMk cId="3521561301" sldId="321"/>
            <ac:grpSpMk id="93" creationId="{3BDBC526-6DCD-4FF6-8395-D8C22E46E527}"/>
          </ac:grpSpMkLst>
        </pc:grpChg>
        <pc:picChg chg="mod ord">
          <ac:chgData name="Mama G" userId="1f5eeca4e6fe0fcd" providerId="LiveId" clId="{847B2A05-08D2-4463-9BA8-B15412A64BF1}" dt="2022-02-13T17:17:50.251" v="1546" actId="26606"/>
          <ac:picMkLst>
            <pc:docMk/>
            <pc:sldMk cId="3521561301" sldId="321"/>
            <ac:picMk id="16" creationId="{361E9ADB-7377-4CF1-9AE4-AEFBDEBEEEEC}"/>
          </ac:picMkLst>
        </pc:picChg>
      </pc:sldChg>
      <pc:sldChg chg="addSp delSp modSp mod setBg">
        <pc:chgData name="Mama G" userId="1f5eeca4e6fe0fcd" providerId="LiveId" clId="{847B2A05-08D2-4463-9BA8-B15412A64BF1}" dt="2022-02-13T17:12:16.073" v="490" actId="26606"/>
        <pc:sldMkLst>
          <pc:docMk/>
          <pc:sldMk cId="3247798845" sldId="391"/>
        </pc:sldMkLst>
        <pc:spChg chg="mod">
          <ac:chgData name="Mama G" userId="1f5eeca4e6fe0fcd" providerId="LiveId" clId="{847B2A05-08D2-4463-9BA8-B15412A64BF1}" dt="2022-02-13T17:12:16.073" v="490" actId="26606"/>
          <ac:spMkLst>
            <pc:docMk/>
            <pc:sldMk cId="3247798845" sldId="391"/>
            <ac:spMk id="4" creationId="{7823E305-6365-4345-8BD1-4A31C61D96CB}"/>
          </ac:spMkLst>
        </pc:spChg>
        <pc:spChg chg="mod">
          <ac:chgData name="Mama G" userId="1f5eeca4e6fe0fcd" providerId="LiveId" clId="{847B2A05-08D2-4463-9BA8-B15412A64BF1}" dt="2022-02-13T17:12:16.073" v="490" actId="26606"/>
          <ac:spMkLst>
            <pc:docMk/>
            <pc:sldMk cId="3247798845" sldId="391"/>
            <ac:spMk id="5" creationId="{0B37A3FF-ED32-4C4A-A21F-848A3BF6F896}"/>
          </ac:spMkLst>
        </pc:spChg>
        <pc:spChg chg="mod">
          <ac:chgData name="Mama G" userId="1f5eeca4e6fe0fcd" providerId="LiveId" clId="{847B2A05-08D2-4463-9BA8-B15412A64BF1}" dt="2022-02-13T17:12:16.073" v="490" actId="26606"/>
          <ac:spMkLst>
            <pc:docMk/>
            <pc:sldMk cId="3247798845" sldId="391"/>
            <ac:spMk id="6" creationId="{36E60F23-FB58-4EF8-82FD-E86CED25FDD4}"/>
          </ac:spMkLst>
        </pc:spChg>
        <pc:spChg chg="mod">
          <ac:chgData name="Mama G" userId="1f5eeca4e6fe0fcd" providerId="LiveId" clId="{847B2A05-08D2-4463-9BA8-B15412A64BF1}" dt="2022-02-13T17:12:16.073" v="490" actId="26606"/>
          <ac:spMkLst>
            <pc:docMk/>
            <pc:sldMk cId="3247798845" sldId="391"/>
            <ac:spMk id="22" creationId="{F8FAEED9-1ECD-45F9-87A0-9394BAEABB79}"/>
          </ac:spMkLst>
        </pc:spChg>
        <pc:spChg chg="mod ord">
          <ac:chgData name="Mama G" userId="1f5eeca4e6fe0fcd" providerId="LiveId" clId="{847B2A05-08D2-4463-9BA8-B15412A64BF1}" dt="2022-02-13T17:12:16.073" v="490" actId="26606"/>
          <ac:spMkLst>
            <pc:docMk/>
            <pc:sldMk cId="3247798845" sldId="391"/>
            <ac:spMk id="23" creationId="{8E5E4638-9BCB-4C2E-914F-CC868E2020D5}"/>
          </ac:spMkLst>
        </pc:spChg>
        <pc:spChg chg="add del">
          <ac:chgData name="Mama G" userId="1f5eeca4e6fe0fcd" providerId="LiveId" clId="{847B2A05-08D2-4463-9BA8-B15412A64BF1}" dt="2022-02-13T17:12:06.404" v="477" actId="26606"/>
          <ac:spMkLst>
            <pc:docMk/>
            <pc:sldMk cId="3247798845" sldId="391"/>
            <ac:spMk id="44" creationId="{A5931BE0-4B93-4D6C-878E-ACC59D6B4587}"/>
          </ac:spMkLst>
        </pc:spChg>
        <pc:spChg chg="add del">
          <ac:chgData name="Mama G" userId="1f5eeca4e6fe0fcd" providerId="LiveId" clId="{847B2A05-08D2-4463-9BA8-B15412A64BF1}" dt="2022-02-13T17:12:09.343" v="479" actId="26606"/>
          <ac:spMkLst>
            <pc:docMk/>
            <pc:sldMk cId="3247798845" sldId="391"/>
            <ac:spMk id="46" creationId="{C25C2D0C-89F2-4874-A67D-504E65834F64}"/>
          </ac:spMkLst>
        </pc:spChg>
        <pc:spChg chg="add del">
          <ac:chgData name="Mama G" userId="1f5eeca4e6fe0fcd" providerId="LiveId" clId="{847B2A05-08D2-4463-9BA8-B15412A64BF1}" dt="2022-02-13T17:12:11.324" v="483" actId="26606"/>
          <ac:spMkLst>
            <pc:docMk/>
            <pc:sldMk cId="3247798845" sldId="391"/>
            <ac:spMk id="50" creationId="{532F34B7-0082-4316-8755-A000C50D36FB}"/>
          </ac:spMkLst>
        </pc:spChg>
        <pc:spChg chg="add del">
          <ac:chgData name="Mama G" userId="1f5eeca4e6fe0fcd" providerId="LiveId" clId="{847B2A05-08D2-4463-9BA8-B15412A64BF1}" dt="2022-02-13T17:12:11.324" v="483" actId="26606"/>
          <ac:spMkLst>
            <pc:docMk/>
            <pc:sldMk cId="3247798845" sldId="391"/>
            <ac:spMk id="52" creationId="{A16EB032-3F37-4641-A90D-DC9B574EBCB1}"/>
          </ac:spMkLst>
        </pc:spChg>
        <pc:spChg chg="add del">
          <ac:chgData name="Mama G" userId="1f5eeca4e6fe0fcd" providerId="LiveId" clId="{847B2A05-08D2-4463-9BA8-B15412A64BF1}" dt="2022-02-13T17:12:09.343" v="479" actId="26606"/>
          <ac:spMkLst>
            <pc:docMk/>
            <pc:sldMk cId="3247798845" sldId="391"/>
            <ac:spMk id="55" creationId="{A5931BE0-4B93-4D6C-878E-ACC59D6B4587}"/>
          </ac:spMkLst>
        </pc:spChg>
        <pc:spChg chg="add del">
          <ac:chgData name="Mama G" userId="1f5eeca4e6fe0fcd" providerId="LiveId" clId="{847B2A05-08D2-4463-9BA8-B15412A64BF1}" dt="2022-02-13T17:12:10.398" v="481" actId="26606"/>
          <ac:spMkLst>
            <pc:docMk/>
            <pc:sldMk cId="3247798845" sldId="391"/>
            <ac:spMk id="58" creationId="{A5931BE0-4B93-4D6C-878E-ACC59D6B4587}"/>
          </ac:spMkLst>
        </pc:spChg>
        <pc:spChg chg="add del">
          <ac:chgData name="Mama G" userId="1f5eeca4e6fe0fcd" providerId="LiveId" clId="{847B2A05-08D2-4463-9BA8-B15412A64BF1}" dt="2022-02-13T17:12:10.398" v="481" actId="26606"/>
          <ac:spMkLst>
            <pc:docMk/>
            <pc:sldMk cId="3247798845" sldId="391"/>
            <ac:spMk id="59" creationId="{C96F61C3-75EA-464E-ABF5-0C4707C1D055}"/>
          </ac:spMkLst>
        </pc:spChg>
        <pc:spChg chg="add del">
          <ac:chgData name="Mama G" userId="1f5eeca4e6fe0fcd" providerId="LiveId" clId="{847B2A05-08D2-4463-9BA8-B15412A64BF1}" dt="2022-02-13T17:12:11.324" v="483" actId="26606"/>
          <ac:spMkLst>
            <pc:docMk/>
            <pc:sldMk cId="3247798845" sldId="391"/>
            <ac:spMk id="71" creationId="{A5931BE0-4B93-4D6C-878E-ACC59D6B4587}"/>
          </ac:spMkLst>
        </pc:spChg>
        <pc:spChg chg="add del">
          <ac:chgData name="Mama G" userId="1f5eeca4e6fe0fcd" providerId="LiveId" clId="{847B2A05-08D2-4463-9BA8-B15412A64BF1}" dt="2022-02-13T17:12:13.658" v="485" actId="26606"/>
          <ac:spMkLst>
            <pc:docMk/>
            <pc:sldMk cId="3247798845" sldId="391"/>
            <ac:spMk id="81" creationId="{A5931BE0-4B93-4D6C-878E-ACC59D6B4587}"/>
          </ac:spMkLst>
        </pc:spChg>
        <pc:spChg chg="add del">
          <ac:chgData name="Mama G" userId="1f5eeca4e6fe0fcd" providerId="LiveId" clId="{847B2A05-08D2-4463-9BA8-B15412A64BF1}" dt="2022-02-13T17:12:13.658" v="485" actId="26606"/>
          <ac:spMkLst>
            <pc:docMk/>
            <pc:sldMk cId="3247798845" sldId="391"/>
            <ac:spMk id="82" creationId="{6B425BBD-042F-4CF8-A9EE-42CC14D252C9}"/>
          </ac:spMkLst>
        </pc:spChg>
        <pc:spChg chg="add del">
          <ac:chgData name="Mama G" userId="1f5eeca4e6fe0fcd" providerId="LiveId" clId="{847B2A05-08D2-4463-9BA8-B15412A64BF1}" dt="2022-02-13T17:12:15.244" v="487" actId="26606"/>
          <ac:spMkLst>
            <pc:docMk/>
            <pc:sldMk cId="3247798845" sldId="391"/>
            <ac:spMk id="88" creationId="{A5931BE0-4B93-4D6C-878E-ACC59D6B4587}"/>
          </ac:spMkLst>
        </pc:spChg>
        <pc:spChg chg="add del">
          <ac:chgData name="Mama G" userId="1f5eeca4e6fe0fcd" providerId="LiveId" clId="{847B2A05-08D2-4463-9BA8-B15412A64BF1}" dt="2022-02-13T17:12:16.057" v="489" actId="26606"/>
          <ac:spMkLst>
            <pc:docMk/>
            <pc:sldMk cId="3247798845" sldId="391"/>
            <ac:spMk id="95" creationId="{A5931BE0-4B93-4D6C-878E-ACC59D6B4587}"/>
          </ac:spMkLst>
        </pc:spChg>
        <pc:spChg chg="add del">
          <ac:chgData name="Mama G" userId="1f5eeca4e6fe0fcd" providerId="LiveId" clId="{847B2A05-08D2-4463-9BA8-B15412A64BF1}" dt="2022-02-13T17:12:16.057" v="489" actId="26606"/>
          <ac:spMkLst>
            <pc:docMk/>
            <pc:sldMk cId="3247798845" sldId="391"/>
            <ac:spMk id="96" creationId="{C25C2D0C-89F2-4874-A67D-504E65834F64}"/>
          </ac:spMkLst>
        </pc:spChg>
        <pc:spChg chg="add">
          <ac:chgData name="Mama G" userId="1f5eeca4e6fe0fcd" providerId="LiveId" clId="{847B2A05-08D2-4463-9BA8-B15412A64BF1}" dt="2022-02-13T17:12:16.073" v="490" actId="26606"/>
          <ac:spMkLst>
            <pc:docMk/>
            <pc:sldMk cId="3247798845" sldId="391"/>
            <ac:spMk id="101" creationId="{A5931BE0-4B93-4D6C-878E-ACC59D6B4587}"/>
          </ac:spMkLst>
        </pc:spChg>
        <pc:grpChg chg="add del">
          <ac:chgData name="Mama G" userId="1f5eeca4e6fe0fcd" providerId="LiveId" clId="{847B2A05-08D2-4463-9BA8-B15412A64BF1}" dt="2022-02-13T17:12:06.404" v="477" actId="26606"/>
          <ac:grpSpMkLst>
            <pc:docMk/>
            <pc:sldMk cId="3247798845" sldId="391"/>
            <ac:grpSpMk id="38" creationId="{3BDBC526-6DCD-4FF6-8395-D8C22E46E527}"/>
          </ac:grpSpMkLst>
        </pc:grpChg>
        <pc:grpChg chg="add del">
          <ac:chgData name="Mama G" userId="1f5eeca4e6fe0fcd" providerId="LiveId" clId="{847B2A05-08D2-4463-9BA8-B15412A64BF1}" dt="2022-02-13T17:12:09.343" v="479" actId="26606"/>
          <ac:grpSpMkLst>
            <pc:docMk/>
            <pc:sldMk cId="3247798845" sldId="391"/>
            <ac:grpSpMk id="47" creationId="{3BDBC526-6DCD-4FF6-8395-D8C22E46E527}"/>
          </ac:grpSpMkLst>
        </pc:grpChg>
        <pc:grpChg chg="add del">
          <ac:chgData name="Mama G" userId="1f5eeca4e6fe0fcd" providerId="LiveId" clId="{847B2A05-08D2-4463-9BA8-B15412A64BF1}" dt="2022-02-13T17:12:09.343" v="479" actId="26606"/>
          <ac:grpSpMkLst>
            <pc:docMk/>
            <pc:sldMk cId="3247798845" sldId="391"/>
            <ac:grpSpMk id="48" creationId="{73FD8943-49CD-489F-AF30-D186003CB059}"/>
          </ac:grpSpMkLst>
        </pc:grpChg>
        <pc:grpChg chg="add del">
          <ac:chgData name="Mama G" userId="1f5eeca4e6fe0fcd" providerId="LiveId" clId="{847B2A05-08D2-4463-9BA8-B15412A64BF1}" dt="2022-02-13T17:12:10.398" v="481" actId="26606"/>
          <ac:grpSpMkLst>
            <pc:docMk/>
            <pc:sldMk cId="3247798845" sldId="391"/>
            <ac:grpSpMk id="57" creationId="{3BDBC526-6DCD-4FF6-8395-D8C22E46E527}"/>
          </ac:grpSpMkLst>
        </pc:grpChg>
        <pc:grpChg chg="add del">
          <ac:chgData name="Mama G" userId="1f5eeca4e6fe0fcd" providerId="LiveId" clId="{847B2A05-08D2-4463-9BA8-B15412A64BF1}" dt="2022-02-13T17:12:10.398" v="481" actId="26606"/>
          <ac:grpSpMkLst>
            <pc:docMk/>
            <pc:sldMk cId="3247798845" sldId="391"/>
            <ac:grpSpMk id="60" creationId="{76E46CD1-A3BF-4D9E-8B22-6357740E2FD9}"/>
          </ac:grpSpMkLst>
        </pc:grpChg>
        <pc:grpChg chg="add del">
          <ac:chgData name="Mama G" userId="1f5eeca4e6fe0fcd" providerId="LiveId" clId="{847B2A05-08D2-4463-9BA8-B15412A64BF1}" dt="2022-02-13T17:12:11.324" v="483" actId="26606"/>
          <ac:grpSpMkLst>
            <pc:docMk/>
            <pc:sldMk cId="3247798845" sldId="391"/>
            <ac:grpSpMk id="66" creationId="{3BDBC526-6DCD-4FF6-8395-D8C22E46E527}"/>
          </ac:grpSpMkLst>
        </pc:grpChg>
        <pc:grpChg chg="add del">
          <ac:chgData name="Mama G" userId="1f5eeca4e6fe0fcd" providerId="LiveId" clId="{847B2A05-08D2-4463-9BA8-B15412A64BF1}" dt="2022-02-13T17:12:11.324" v="483" actId="26606"/>
          <ac:grpSpMkLst>
            <pc:docMk/>
            <pc:sldMk cId="3247798845" sldId="391"/>
            <ac:grpSpMk id="72" creationId="{D2CDAFB7-03B3-4206-BD0F-04EB362A2338}"/>
          </ac:grpSpMkLst>
        </pc:grpChg>
        <pc:grpChg chg="add del">
          <ac:chgData name="Mama G" userId="1f5eeca4e6fe0fcd" providerId="LiveId" clId="{847B2A05-08D2-4463-9BA8-B15412A64BF1}" dt="2022-02-13T17:12:13.658" v="485" actId="26606"/>
          <ac:grpSpMkLst>
            <pc:docMk/>
            <pc:sldMk cId="3247798845" sldId="391"/>
            <ac:grpSpMk id="76" creationId="{3BDBC526-6DCD-4FF6-8395-D8C22E46E527}"/>
          </ac:grpSpMkLst>
        </pc:grpChg>
        <pc:grpChg chg="add del">
          <ac:chgData name="Mama G" userId="1f5eeca4e6fe0fcd" providerId="LiveId" clId="{847B2A05-08D2-4463-9BA8-B15412A64BF1}" dt="2022-02-13T17:12:13.658" v="485" actId="26606"/>
          <ac:grpSpMkLst>
            <pc:docMk/>
            <pc:sldMk cId="3247798845" sldId="391"/>
            <ac:grpSpMk id="83" creationId="{3F071BFC-FCD5-404E-90E6-D59655774776}"/>
          </ac:grpSpMkLst>
        </pc:grpChg>
        <pc:grpChg chg="add del">
          <ac:chgData name="Mama G" userId="1f5eeca4e6fe0fcd" providerId="LiveId" clId="{847B2A05-08D2-4463-9BA8-B15412A64BF1}" dt="2022-02-13T17:12:15.244" v="487" actId="26606"/>
          <ac:grpSpMkLst>
            <pc:docMk/>
            <pc:sldMk cId="3247798845" sldId="391"/>
            <ac:grpSpMk id="87" creationId="{3BDBC526-6DCD-4FF6-8395-D8C22E46E527}"/>
          </ac:grpSpMkLst>
        </pc:grpChg>
        <pc:grpChg chg="add del">
          <ac:chgData name="Mama G" userId="1f5eeca4e6fe0fcd" providerId="LiveId" clId="{847B2A05-08D2-4463-9BA8-B15412A64BF1}" dt="2022-02-13T17:12:16.057" v="489" actId="26606"/>
          <ac:grpSpMkLst>
            <pc:docMk/>
            <pc:sldMk cId="3247798845" sldId="391"/>
            <ac:grpSpMk id="90" creationId="{3BDBC526-6DCD-4FF6-8395-D8C22E46E527}"/>
          </ac:grpSpMkLst>
        </pc:grpChg>
        <pc:grpChg chg="add del">
          <ac:chgData name="Mama G" userId="1f5eeca4e6fe0fcd" providerId="LiveId" clId="{847B2A05-08D2-4463-9BA8-B15412A64BF1}" dt="2022-02-13T17:12:16.057" v="489" actId="26606"/>
          <ac:grpSpMkLst>
            <pc:docMk/>
            <pc:sldMk cId="3247798845" sldId="391"/>
            <ac:grpSpMk id="97" creationId="{73FD8943-49CD-489F-AF30-D186003CB059}"/>
          </ac:grpSpMkLst>
        </pc:grpChg>
        <pc:grpChg chg="add">
          <ac:chgData name="Mama G" userId="1f5eeca4e6fe0fcd" providerId="LiveId" clId="{847B2A05-08D2-4463-9BA8-B15412A64BF1}" dt="2022-02-13T17:12:16.073" v="490" actId="26606"/>
          <ac:grpSpMkLst>
            <pc:docMk/>
            <pc:sldMk cId="3247798845" sldId="391"/>
            <ac:grpSpMk id="100" creationId="{3BDBC526-6DCD-4FF6-8395-D8C22E46E527}"/>
          </ac:grpSpMkLst>
        </pc:grpChg>
        <pc:picChg chg="add mod ord">
          <ac:chgData name="Mama G" userId="1f5eeca4e6fe0fcd" providerId="LiveId" clId="{847B2A05-08D2-4463-9BA8-B15412A64BF1}" dt="2022-02-13T17:12:16.073" v="490" actId="26606"/>
          <ac:picMkLst>
            <pc:docMk/>
            <pc:sldMk cId="3247798845" sldId="391"/>
            <ac:picMk id="2" creationId="{AAE9CCE2-D403-47F6-A96F-BD1D02039980}"/>
          </ac:picMkLst>
        </pc:picChg>
        <pc:picChg chg="mod ord">
          <ac:chgData name="Mama G" userId="1f5eeca4e6fe0fcd" providerId="LiveId" clId="{847B2A05-08D2-4463-9BA8-B15412A64BF1}" dt="2022-02-13T17:12:16.073" v="490" actId="26606"/>
          <ac:picMkLst>
            <pc:docMk/>
            <pc:sldMk cId="3247798845" sldId="391"/>
            <ac:picMk id="27" creationId="{9E660784-34E2-4CDA-926A-DDD6AAF35046}"/>
          </ac:picMkLst>
        </pc:picChg>
        <pc:picChg chg="mod">
          <ac:chgData name="Mama G" userId="1f5eeca4e6fe0fcd" providerId="LiveId" clId="{847B2A05-08D2-4463-9BA8-B15412A64BF1}" dt="2022-02-13T17:12:16.073" v="490" actId="26606"/>
          <ac:picMkLst>
            <pc:docMk/>
            <pc:sldMk cId="3247798845" sldId="391"/>
            <ac:picMk id="33" creationId="{48106962-23C6-4DFE-BB3A-E5FFF03F38CE}"/>
          </ac:picMkLst>
        </pc:picChg>
      </pc:sldChg>
      <pc:sldChg chg="modSp mod">
        <pc:chgData name="Mama G" userId="1f5eeca4e6fe0fcd" providerId="LiveId" clId="{847B2A05-08D2-4463-9BA8-B15412A64BF1}" dt="2022-02-13T18:46:42.610" v="1644" actId="20577"/>
        <pc:sldMkLst>
          <pc:docMk/>
          <pc:sldMk cId="2577828883" sldId="393"/>
        </pc:sldMkLst>
        <pc:spChg chg="mod">
          <ac:chgData name="Mama G" userId="1f5eeca4e6fe0fcd" providerId="LiveId" clId="{847B2A05-08D2-4463-9BA8-B15412A64BF1}" dt="2022-02-13T18:46:42.610" v="1644" actId="20577"/>
          <ac:spMkLst>
            <pc:docMk/>
            <pc:sldMk cId="2577828883" sldId="393"/>
            <ac:spMk id="6" creationId="{C29B9BBC-D7C1-4D23-BA69-BE7967260183}"/>
          </ac:spMkLst>
        </pc:spChg>
      </pc:sldChg>
      <pc:sldChg chg="addSp delSp modSp mod">
        <pc:chgData name="Mama G" userId="1f5eeca4e6fe0fcd" providerId="LiveId" clId="{847B2A05-08D2-4463-9BA8-B15412A64BF1}" dt="2022-02-13T16:59:08.469" v="204" actId="14100"/>
        <pc:sldMkLst>
          <pc:docMk/>
          <pc:sldMk cId="1056643796" sldId="394"/>
        </pc:sldMkLst>
        <pc:spChg chg="mod">
          <ac:chgData name="Mama G" userId="1f5eeca4e6fe0fcd" providerId="LiveId" clId="{847B2A05-08D2-4463-9BA8-B15412A64BF1}" dt="2022-02-13T16:58:30.577" v="201" actId="26606"/>
          <ac:spMkLst>
            <pc:docMk/>
            <pc:sldMk cId="1056643796" sldId="394"/>
            <ac:spMk id="2" creationId="{DE9D60A0-71AC-4F5F-A9BF-AB206A8D16CF}"/>
          </ac:spMkLst>
        </pc:spChg>
        <pc:spChg chg="ord">
          <ac:chgData name="Mama G" userId="1f5eeca4e6fe0fcd" providerId="LiveId" clId="{847B2A05-08D2-4463-9BA8-B15412A64BF1}" dt="2022-02-13T16:58:30.561" v="200" actId="26606"/>
          <ac:spMkLst>
            <pc:docMk/>
            <pc:sldMk cId="1056643796" sldId="394"/>
            <ac:spMk id="4" creationId="{CC7CD02E-2E96-4254-B828-02A82E9B2E84}"/>
          </ac:spMkLst>
        </pc:spChg>
        <pc:spChg chg="ord">
          <ac:chgData name="Mama G" userId="1f5eeca4e6fe0fcd" providerId="LiveId" clId="{847B2A05-08D2-4463-9BA8-B15412A64BF1}" dt="2022-02-13T16:58:25.438" v="198" actId="26606"/>
          <ac:spMkLst>
            <pc:docMk/>
            <pc:sldMk cId="1056643796" sldId="394"/>
            <ac:spMk id="6" creationId="{BAE1ABA3-2AC2-4C64-B5C1-C8AB06ACF0E5}"/>
          </ac:spMkLst>
        </pc:spChg>
        <pc:spChg chg="mod">
          <ac:chgData name="Mama G" userId="1f5eeca4e6fe0fcd" providerId="LiveId" clId="{847B2A05-08D2-4463-9BA8-B15412A64BF1}" dt="2022-02-13T16:59:08.469" v="204" actId="14100"/>
          <ac:spMkLst>
            <pc:docMk/>
            <pc:sldMk cId="1056643796" sldId="394"/>
            <ac:spMk id="33" creationId="{9DD932BD-BC6A-407F-A410-099F74EB0B71}"/>
          </ac:spMkLst>
        </pc:spChg>
        <pc:spChg chg="add del">
          <ac:chgData name="Mama G" userId="1f5eeca4e6fe0fcd" providerId="LiveId" clId="{847B2A05-08D2-4463-9BA8-B15412A64BF1}" dt="2022-02-13T16:58:30.577" v="201" actId="26606"/>
          <ac:spMkLst>
            <pc:docMk/>
            <pc:sldMk cId="1056643796" sldId="394"/>
            <ac:spMk id="52" creationId="{A5931BE0-4B93-4D6C-878E-ACC59D6B4587}"/>
          </ac:spMkLst>
        </pc:spChg>
        <pc:spChg chg="add del">
          <ac:chgData name="Mama G" userId="1f5eeca4e6fe0fcd" providerId="LiveId" clId="{847B2A05-08D2-4463-9BA8-B15412A64BF1}" dt="2022-02-13T16:58:30.577" v="201" actId="26606"/>
          <ac:spMkLst>
            <pc:docMk/>
            <pc:sldMk cId="1056643796" sldId="394"/>
            <ac:spMk id="53" creationId="{6FF3A87B-2255-45E0-A551-C11FAF93290C}"/>
          </ac:spMkLst>
        </pc:spChg>
        <pc:spChg chg="add del">
          <ac:chgData name="Mama G" userId="1f5eeca4e6fe0fcd" providerId="LiveId" clId="{847B2A05-08D2-4463-9BA8-B15412A64BF1}" dt="2022-02-13T16:58:13.156" v="196" actId="26606"/>
          <ac:spMkLst>
            <pc:docMk/>
            <pc:sldMk cId="1056643796" sldId="394"/>
            <ac:spMk id="58" creationId="{A5931BE0-4B93-4D6C-878E-ACC59D6B4587}"/>
          </ac:spMkLst>
        </pc:spChg>
        <pc:spChg chg="add del">
          <ac:chgData name="Mama G" userId="1f5eeca4e6fe0fcd" providerId="LiveId" clId="{847B2A05-08D2-4463-9BA8-B15412A64BF1}" dt="2022-02-13T16:58:13.156" v="196" actId="26606"/>
          <ac:spMkLst>
            <pc:docMk/>
            <pc:sldMk cId="1056643796" sldId="394"/>
            <ac:spMk id="60" creationId="{A16EB032-3F37-4641-A90D-DC9B574EBCB1}"/>
          </ac:spMkLst>
        </pc:spChg>
        <pc:spChg chg="add del">
          <ac:chgData name="Mama G" userId="1f5eeca4e6fe0fcd" providerId="LiveId" clId="{847B2A05-08D2-4463-9BA8-B15412A64BF1}" dt="2022-02-13T16:58:25.438" v="198" actId="26606"/>
          <ac:spMkLst>
            <pc:docMk/>
            <pc:sldMk cId="1056643796" sldId="394"/>
            <ac:spMk id="62" creationId="{A5931BE0-4B93-4D6C-878E-ACC59D6B4587}"/>
          </ac:spMkLst>
        </pc:spChg>
        <pc:spChg chg="add del">
          <ac:chgData name="Mama G" userId="1f5eeca4e6fe0fcd" providerId="LiveId" clId="{847B2A05-08D2-4463-9BA8-B15412A64BF1}" dt="2022-02-13T16:58:25.438" v="198" actId="26606"/>
          <ac:spMkLst>
            <pc:docMk/>
            <pc:sldMk cId="1056643796" sldId="394"/>
            <ac:spMk id="63" creationId="{6FF3A87B-2255-45E0-A551-C11FAF93290C}"/>
          </ac:spMkLst>
        </pc:spChg>
        <pc:spChg chg="add del">
          <ac:chgData name="Mama G" userId="1f5eeca4e6fe0fcd" providerId="LiveId" clId="{847B2A05-08D2-4463-9BA8-B15412A64BF1}" dt="2022-02-13T16:58:30.561" v="200" actId="26606"/>
          <ac:spMkLst>
            <pc:docMk/>
            <pc:sldMk cId="1056643796" sldId="394"/>
            <ac:spMk id="64" creationId="{E1F3124A-88F5-41F9-AB73-823A63C180B7}"/>
          </ac:spMkLst>
        </pc:spChg>
        <pc:spChg chg="add del">
          <ac:chgData name="Mama G" userId="1f5eeca4e6fe0fcd" providerId="LiveId" clId="{847B2A05-08D2-4463-9BA8-B15412A64BF1}" dt="2022-02-13T16:58:30.561" v="200" actId="26606"/>
          <ac:spMkLst>
            <pc:docMk/>
            <pc:sldMk cId="1056643796" sldId="394"/>
            <ac:spMk id="65" creationId="{A5931BE0-4B93-4D6C-878E-ACC59D6B4587}"/>
          </ac:spMkLst>
        </pc:spChg>
        <pc:spChg chg="add del">
          <ac:chgData name="Mama G" userId="1f5eeca4e6fe0fcd" providerId="LiveId" clId="{847B2A05-08D2-4463-9BA8-B15412A64BF1}" dt="2022-02-13T16:58:30.561" v="200" actId="26606"/>
          <ac:spMkLst>
            <pc:docMk/>
            <pc:sldMk cId="1056643796" sldId="394"/>
            <ac:spMk id="66" creationId="{08D4C172-5718-4100-A202-B784B898F8C4}"/>
          </ac:spMkLst>
        </pc:spChg>
        <pc:spChg chg="add del">
          <ac:chgData name="Mama G" userId="1f5eeca4e6fe0fcd" providerId="LiveId" clId="{847B2A05-08D2-4463-9BA8-B15412A64BF1}" dt="2022-02-13T16:58:30.561" v="200" actId="26606"/>
          <ac:spMkLst>
            <pc:docMk/>
            <pc:sldMk cId="1056643796" sldId="394"/>
            <ac:spMk id="68" creationId="{AF9775BB-5792-4A4D-9269-04AB077FCDEB}"/>
          </ac:spMkLst>
        </pc:spChg>
        <pc:spChg chg="add del">
          <ac:chgData name="Mama G" userId="1f5eeca4e6fe0fcd" providerId="LiveId" clId="{847B2A05-08D2-4463-9BA8-B15412A64BF1}" dt="2022-02-13T16:58:30.561" v="200" actId="26606"/>
          <ac:spMkLst>
            <pc:docMk/>
            <pc:sldMk cId="1056643796" sldId="394"/>
            <ac:spMk id="70" creationId="{B31CF604-2086-4ED0-822B-E367CD75FDBA}"/>
          </ac:spMkLst>
        </pc:spChg>
        <pc:spChg chg="add del">
          <ac:chgData name="Mama G" userId="1f5eeca4e6fe0fcd" providerId="LiveId" clId="{847B2A05-08D2-4463-9BA8-B15412A64BF1}" dt="2022-02-13T16:59:03.471" v="203" actId="26606"/>
          <ac:spMkLst>
            <pc:docMk/>
            <pc:sldMk cId="1056643796" sldId="394"/>
            <ac:spMk id="72" creationId="{A5931BE0-4B93-4D6C-878E-ACC59D6B4587}"/>
          </ac:spMkLst>
        </pc:spChg>
        <pc:spChg chg="add">
          <ac:chgData name="Mama G" userId="1f5eeca4e6fe0fcd" providerId="LiveId" clId="{847B2A05-08D2-4463-9BA8-B15412A64BF1}" dt="2022-02-13T16:59:03.471" v="203" actId="26606"/>
          <ac:spMkLst>
            <pc:docMk/>
            <pc:sldMk cId="1056643796" sldId="394"/>
            <ac:spMk id="84" creationId="{A5931BE0-4B93-4D6C-878E-ACC59D6B4587}"/>
          </ac:spMkLst>
        </pc:spChg>
        <pc:spChg chg="add">
          <ac:chgData name="Mama G" userId="1f5eeca4e6fe0fcd" providerId="LiveId" clId="{847B2A05-08D2-4463-9BA8-B15412A64BF1}" dt="2022-02-13T16:59:03.471" v="203" actId="26606"/>
          <ac:spMkLst>
            <pc:docMk/>
            <pc:sldMk cId="1056643796" sldId="394"/>
            <ac:spMk id="86" creationId="{6FF3A87B-2255-45E0-A551-C11FAF93290C}"/>
          </ac:spMkLst>
        </pc:spChg>
        <pc:grpChg chg="add del">
          <ac:chgData name="Mama G" userId="1f5eeca4e6fe0fcd" providerId="LiveId" clId="{847B2A05-08D2-4463-9BA8-B15412A64BF1}" dt="2022-02-13T16:58:30.561" v="200" actId="26606"/>
          <ac:grpSpMkLst>
            <pc:docMk/>
            <pc:sldMk cId="1056643796" sldId="394"/>
            <ac:grpSpMk id="67" creationId="{F6FFA218-178B-4BBB-801A-46FB80D05CA7}"/>
          </ac:grpSpMkLst>
        </pc:grpChg>
        <pc:grpChg chg="add del">
          <ac:chgData name="Mama G" userId="1f5eeca4e6fe0fcd" providerId="LiveId" clId="{847B2A05-08D2-4463-9BA8-B15412A64BF1}" dt="2022-02-13T16:59:03.471" v="203" actId="26606"/>
          <ac:grpSpMkLst>
            <pc:docMk/>
            <pc:sldMk cId="1056643796" sldId="394"/>
            <ac:grpSpMk id="73" creationId="{11BC3F1D-FF1B-45CA-A643-B81A31647F37}"/>
          </ac:grpSpMkLst>
        </pc:grpChg>
        <pc:grpChg chg="add del">
          <ac:chgData name="Mama G" userId="1f5eeca4e6fe0fcd" providerId="LiveId" clId="{847B2A05-08D2-4463-9BA8-B15412A64BF1}" dt="2022-02-13T16:59:03.471" v="203" actId="26606"/>
          <ac:grpSpMkLst>
            <pc:docMk/>
            <pc:sldMk cId="1056643796" sldId="394"/>
            <ac:grpSpMk id="76" creationId="{42BF3EAF-F533-4F2E-B9A1-3698984B4C18}"/>
          </ac:grpSpMkLst>
        </pc:grpChg>
        <pc:picChg chg="add mod ord">
          <ac:chgData name="Mama G" userId="1f5eeca4e6fe0fcd" providerId="LiveId" clId="{847B2A05-08D2-4463-9BA8-B15412A64BF1}" dt="2022-02-13T16:59:03.471" v="203" actId="26606"/>
          <ac:picMkLst>
            <pc:docMk/>
            <pc:sldMk cId="1056643796" sldId="394"/>
            <ac:picMk id="5" creationId="{7C47F385-EC82-40B9-A5C1-B21F6B4A3268}"/>
          </ac:picMkLst>
        </pc:picChg>
        <pc:picChg chg="mod ord">
          <ac:chgData name="Mama G" userId="1f5eeca4e6fe0fcd" providerId="LiveId" clId="{847B2A05-08D2-4463-9BA8-B15412A64BF1}" dt="2022-02-13T16:59:03.471" v="203" actId="26606"/>
          <ac:picMkLst>
            <pc:docMk/>
            <pc:sldMk cId="1056643796" sldId="394"/>
            <ac:picMk id="8" creationId="{227E4ACE-8CA4-4185-99EF-8913EB569B44}"/>
          </ac:picMkLst>
        </pc:picChg>
      </pc:sldChg>
      <pc:sldChg chg="addSp delSp modSp mod">
        <pc:chgData name="Mama G" userId="1f5eeca4e6fe0fcd" providerId="LiveId" clId="{847B2A05-08D2-4463-9BA8-B15412A64BF1}" dt="2022-02-13T18:46:25.751" v="1639" actId="20577"/>
        <pc:sldMkLst>
          <pc:docMk/>
          <pc:sldMk cId="440330321" sldId="395"/>
        </pc:sldMkLst>
        <pc:spChg chg="mod ord">
          <ac:chgData name="Mama G" userId="1f5eeca4e6fe0fcd" providerId="LiveId" clId="{847B2A05-08D2-4463-9BA8-B15412A64BF1}" dt="2022-02-13T16:55:57.867" v="21" actId="26606"/>
          <ac:spMkLst>
            <pc:docMk/>
            <pc:sldMk cId="440330321" sldId="395"/>
            <ac:spMk id="2" creationId="{FCB102D8-1D22-4940-AF19-07CF3A0DC5F4}"/>
          </ac:spMkLst>
        </pc:spChg>
        <pc:spChg chg="add mod">
          <ac:chgData name="Mama G" userId="1f5eeca4e6fe0fcd" providerId="LiveId" clId="{847B2A05-08D2-4463-9BA8-B15412A64BF1}" dt="2022-02-13T18:46:25.751" v="1639" actId="20577"/>
          <ac:spMkLst>
            <pc:docMk/>
            <pc:sldMk cId="440330321" sldId="395"/>
            <ac:spMk id="6" creationId="{F901557E-7FD6-4C0C-8B80-46206A793FC5}"/>
          </ac:spMkLst>
        </pc:spChg>
        <pc:spChg chg="mod">
          <ac:chgData name="Mama G" userId="1f5eeca4e6fe0fcd" providerId="LiveId" clId="{847B2A05-08D2-4463-9BA8-B15412A64BF1}" dt="2022-02-13T16:54:54.819" v="3" actId="26606"/>
          <ac:spMkLst>
            <pc:docMk/>
            <pc:sldMk cId="440330321" sldId="395"/>
            <ac:spMk id="14" creationId="{DC738669-5750-45EA-9715-A0041D4C569B}"/>
          </ac:spMkLst>
        </pc:spChg>
        <pc:spChg chg="add del">
          <ac:chgData name="Mama G" userId="1f5eeca4e6fe0fcd" providerId="LiveId" clId="{847B2A05-08D2-4463-9BA8-B15412A64BF1}" dt="2022-02-13T16:54:54.819" v="3" actId="26606"/>
          <ac:spMkLst>
            <pc:docMk/>
            <pc:sldMk cId="440330321" sldId="395"/>
            <ac:spMk id="43" creationId="{82184FF4-7029-4ED7-813A-192E60608764}"/>
          </ac:spMkLst>
        </pc:spChg>
        <pc:spChg chg="add del">
          <ac:chgData name="Mama G" userId="1f5eeca4e6fe0fcd" providerId="LiveId" clId="{847B2A05-08D2-4463-9BA8-B15412A64BF1}" dt="2022-02-13T16:54:54.819" v="3" actId="26606"/>
          <ac:spMkLst>
            <pc:docMk/>
            <pc:sldMk cId="440330321" sldId="395"/>
            <ac:spMk id="45" creationId="{AAA7AB09-557C-41AD-9113-FF9F68FA1035}"/>
          </ac:spMkLst>
        </pc:spChg>
        <pc:spChg chg="add del">
          <ac:chgData name="Mama G" userId="1f5eeca4e6fe0fcd" providerId="LiveId" clId="{847B2A05-08D2-4463-9BA8-B15412A64BF1}" dt="2022-02-13T16:54:54.819" v="3" actId="26606"/>
          <ac:spMkLst>
            <pc:docMk/>
            <pc:sldMk cId="440330321" sldId="395"/>
            <ac:spMk id="47" creationId="{EF99ECAA-1F11-4937-BBA6-51935AB44C9D}"/>
          </ac:spMkLst>
        </pc:spChg>
        <pc:spChg chg="add del">
          <ac:chgData name="Mama G" userId="1f5eeca4e6fe0fcd" providerId="LiveId" clId="{847B2A05-08D2-4463-9BA8-B15412A64BF1}" dt="2022-02-13T16:54:54.819" v="3" actId="26606"/>
          <ac:spMkLst>
            <pc:docMk/>
            <pc:sldMk cId="440330321" sldId="395"/>
            <ac:spMk id="55" creationId="{1DB043B4-68C6-45B9-82AC-A5800EADB8DB}"/>
          </ac:spMkLst>
        </pc:spChg>
        <pc:spChg chg="add del">
          <ac:chgData name="Mama G" userId="1f5eeca4e6fe0fcd" providerId="LiveId" clId="{847B2A05-08D2-4463-9BA8-B15412A64BF1}" dt="2022-02-13T16:54:54.819" v="3" actId="26606"/>
          <ac:spMkLst>
            <pc:docMk/>
            <pc:sldMk cId="440330321" sldId="395"/>
            <ac:spMk id="57" creationId="{3C64A91D-E535-4C24-A0E3-96A3810E3FDC}"/>
          </ac:spMkLst>
        </pc:spChg>
        <pc:spChg chg="add del">
          <ac:chgData name="Mama G" userId="1f5eeca4e6fe0fcd" providerId="LiveId" clId="{847B2A05-08D2-4463-9BA8-B15412A64BF1}" dt="2022-02-13T16:54:54.788" v="2" actId="26606"/>
          <ac:spMkLst>
            <pc:docMk/>
            <pc:sldMk cId="440330321" sldId="395"/>
            <ac:spMk id="62" creationId="{82184FF4-7029-4ED7-813A-192E60608764}"/>
          </ac:spMkLst>
        </pc:spChg>
        <pc:spChg chg="add del">
          <ac:chgData name="Mama G" userId="1f5eeca4e6fe0fcd" providerId="LiveId" clId="{847B2A05-08D2-4463-9BA8-B15412A64BF1}" dt="2022-02-13T16:54:54.788" v="2" actId="26606"/>
          <ac:spMkLst>
            <pc:docMk/>
            <pc:sldMk cId="440330321" sldId="395"/>
            <ac:spMk id="64" creationId="{AAA7AB09-557C-41AD-9113-FF9F68FA1035}"/>
          </ac:spMkLst>
        </pc:spChg>
        <pc:spChg chg="add del">
          <ac:chgData name="Mama G" userId="1f5eeca4e6fe0fcd" providerId="LiveId" clId="{847B2A05-08D2-4463-9BA8-B15412A64BF1}" dt="2022-02-13T16:54:54.788" v="2" actId="26606"/>
          <ac:spMkLst>
            <pc:docMk/>
            <pc:sldMk cId="440330321" sldId="395"/>
            <ac:spMk id="66" creationId="{EF99ECAA-1F11-4937-BBA6-51935AB44C9D}"/>
          </ac:spMkLst>
        </pc:spChg>
        <pc:spChg chg="add del">
          <ac:chgData name="Mama G" userId="1f5eeca4e6fe0fcd" providerId="LiveId" clId="{847B2A05-08D2-4463-9BA8-B15412A64BF1}" dt="2022-02-13T16:54:54.788" v="2" actId="26606"/>
          <ac:spMkLst>
            <pc:docMk/>
            <pc:sldMk cId="440330321" sldId="395"/>
            <ac:spMk id="74" creationId="{1DB043B4-68C6-45B9-82AC-A5800EADB8DB}"/>
          </ac:spMkLst>
        </pc:spChg>
        <pc:spChg chg="add del">
          <ac:chgData name="Mama G" userId="1f5eeca4e6fe0fcd" providerId="LiveId" clId="{847B2A05-08D2-4463-9BA8-B15412A64BF1}" dt="2022-02-13T16:54:54.788" v="2" actId="26606"/>
          <ac:spMkLst>
            <pc:docMk/>
            <pc:sldMk cId="440330321" sldId="395"/>
            <ac:spMk id="76" creationId="{FE05BC49-0F00-4C85-9AF5-A0CC5B39C8D2}"/>
          </ac:spMkLst>
        </pc:spChg>
        <pc:spChg chg="add del">
          <ac:chgData name="Mama G" userId="1f5eeca4e6fe0fcd" providerId="LiveId" clId="{847B2A05-08D2-4463-9BA8-B15412A64BF1}" dt="2022-02-13T16:55:41.918" v="18" actId="26606"/>
          <ac:spMkLst>
            <pc:docMk/>
            <pc:sldMk cId="440330321" sldId="395"/>
            <ac:spMk id="79" creationId="{82184FF4-7029-4ED7-813A-192E60608764}"/>
          </ac:spMkLst>
        </pc:spChg>
        <pc:spChg chg="add del">
          <ac:chgData name="Mama G" userId="1f5eeca4e6fe0fcd" providerId="LiveId" clId="{847B2A05-08D2-4463-9BA8-B15412A64BF1}" dt="2022-02-13T16:55:41.918" v="18" actId="26606"/>
          <ac:spMkLst>
            <pc:docMk/>
            <pc:sldMk cId="440330321" sldId="395"/>
            <ac:spMk id="85" creationId="{AAA7AB09-557C-41AD-9113-FF9F68FA1035}"/>
          </ac:spMkLst>
        </pc:spChg>
        <pc:spChg chg="add del">
          <ac:chgData name="Mama G" userId="1f5eeca4e6fe0fcd" providerId="LiveId" clId="{847B2A05-08D2-4463-9BA8-B15412A64BF1}" dt="2022-02-13T16:55:41.918" v="18" actId="26606"/>
          <ac:spMkLst>
            <pc:docMk/>
            <pc:sldMk cId="440330321" sldId="395"/>
            <ac:spMk id="86" creationId="{EF99ECAA-1F11-4937-BBA6-51935AB44C9D}"/>
          </ac:spMkLst>
        </pc:spChg>
        <pc:spChg chg="add del">
          <ac:chgData name="Mama G" userId="1f5eeca4e6fe0fcd" providerId="LiveId" clId="{847B2A05-08D2-4463-9BA8-B15412A64BF1}" dt="2022-02-13T16:55:41.918" v="18" actId="26606"/>
          <ac:spMkLst>
            <pc:docMk/>
            <pc:sldMk cId="440330321" sldId="395"/>
            <ac:spMk id="92" creationId="{1DB043B4-68C6-45B9-82AC-A5800EADB8DB}"/>
          </ac:spMkLst>
        </pc:spChg>
        <pc:spChg chg="add del">
          <ac:chgData name="Mama G" userId="1f5eeca4e6fe0fcd" providerId="LiveId" clId="{847B2A05-08D2-4463-9BA8-B15412A64BF1}" dt="2022-02-13T16:55:40.085" v="15" actId="26606"/>
          <ac:spMkLst>
            <pc:docMk/>
            <pc:sldMk cId="440330321" sldId="395"/>
            <ac:spMk id="98" creationId="{82184FF4-7029-4ED7-813A-192E60608764}"/>
          </ac:spMkLst>
        </pc:spChg>
        <pc:spChg chg="add del">
          <ac:chgData name="Mama G" userId="1f5eeca4e6fe0fcd" providerId="LiveId" clId="{847B2A05-08D2-4463-9BA8-B15412A64BF1}" dt="2022-02-13T16:55:40.085" v="15" actId="26606"/>
          <ac:spMkLst>
            <pc:docMk/>
            <pc:sldMk cId="440330321" sldId="395"/>
            <ac:spMk id="100" creationId="{AAA7AB09-557C-41AD-9113-FF9F68FA1035}"/>
          </ac:spMkLst>
        </pc:spChg>
        <pc:spChg chg="add del">
          <ac:chgData name="Mama G" userId="1f5eeca4e6fe0fcd" providerId="LiveId" clId="{847B2A05-08D2-4463-9BA8-B15412A64BF1}" dt="2022-02-13T16:55:40.085" v="15" actId="26606"/>
          <ac:spMkLst>
            <pc:docMk/>
            <pc:sldMk cId="440330321" sldId="395"/>
            <ac:spMk id="102" creationId="{EF99ECAA-1F11-4937-BBA6-51935AB44C9D}"/>
          </ac:spMkLst>
        </pc:spChg>
        <pc:spChg chg="add del">
          <ac:chgData name="Mama G" userId="1f5eeca4e6fe0fcd" providerId="LiveId" clId="{847B2A05-08D2-4463-9BA8-B15412A64BF1}" dt="2022-02-13T16:55:40.085" v="15" actId="26606"/>
          <ac:spMkLst>
            <pc:docMk/>
            <pc:sldMk cId="440330321" sldId="395"/>
            <ac:spMk id="110" creationId="{1DB043B4-68C6-45B9-82AC-A5800EADB8DB}"/>
          </ac:spMkLst>
        </pc:spChg>
        <pc:spChg chg="add del">
          <ac:chgData name="Mama G" userId="1f5eeca4e6fe0fcd" providerId="LiveId" clId="{847B2A05-08D2-4463-9BA8-B15412A64BF1}" dt="2022-02-13T16:55:40.085" v="15" actId="26606"/>
          <ac:spMkLst>
            <pc:docMk/>
            <pc:sldMk cId="440330321" sldId="395"/>
            <ac:spMk id="112" creationId="{FE05BC49-0F00-4C85-9AF5-A0CC5B39C8D2}"/>
          </ac:spMkLst>
        </pc:spChg>
        <pc:spChg chg="add del">
          <ac:chgData name="Mama G" userId="1f5eeca4e6fe0fcd" providerId="LiveId" clId="{847B2A05-08D2-4463-9BA8-B15412A64BF1}" dt="2022-02-13T16:55:40.085" v="15" actId="26606"/>
          <ac:spMkLst>
            <pc:docMk/>
            <pc:sldMk cId="440330321" sldId="395"/>
            <ac:spMk id="114" creationId="{95DA80C6-0E59-49B0-926C-0BB4F196736F}"/>
          </ac:spMkLst>
        </pc:spChg>
        <pc:spChg chg="add del">
          <ac:chgData name="Mama G" userId="1f5eeca4e6fe0fcd" providerId="LiveId" clId="{847B2A05-08D2-4463-9BA8-B15412A64BF1}" dt="2022-02-13T16:55:41.902" v="17" actId="26606"/>
          <ac:spMkLst>
            <pc:docMk/>
            <pc:sldMk cId="440330321" sldId="395"/>
            <ac:spMk id="116" creationId="{82184FF4-7029-4ED7-813A-192E60608764}"/>
          </ac:spMkLst>
        </pc:spChg>
        <pc:spChg chg="add del">
          <ac:chgData name="Mama G" userId="1f5eeca4e6fe0fcd" providerId="LiveId" clId="{847B2A05-08D2-4463-9BA8-B15412A64BF1}" dt="2022-02-13T16:55:41.902" v="17" actId="26606"/>
          <ac:spMkLst>
            <pc:docMk/>
            <pc:sldMk cId="440330321" sldId="395"/>
            <ac:spMk id="117" creationId="{AAA7AB09-557C-41AD-9113-FF9F68FA1035}"/>
          </ac:spMkLst>
        </pc:spChg>
        <pc:spChg chg="add del">
          <ac:chgData name="Mama G" userId="1f5eeca4e6fe0fcd" providerId="LiveId" clId="{847B2A05-08D2-4463-9BA8-B15412A64BF1}" dt="2022-02-13T16:55:41.902" v="17" actId="26606"/>
          <ac:spMkLst>
            <pc:docMk/>
            <pc:sldMk cId="440330321" sldId="395"/>
            <ac:spMk id="118" creationId="{EF99ECAA-1F11-4937-BBA6-51935AB44C9D}"/>
          </ac:spMkLst>
        </pc:spChg>
        <pc:spChg chg="add del">
          <ac:chgData name="Mama G" userId="1f5eeca4e6fe0fcd" providerId="LiveId" clId="{847B2A05-08D2-4463-9BA8-B15412A64BF1}" dt="2022-02-13T16:55:41.902" v="17" actId="26606"/>
          <ac:spMkLst>
            <pc:docMk/>
            <pc:sldMk cId="440330321" sldId="395"/>
            <ac:spMk id="124" creationId="{1DB043B4-68C6-45B9-82AC-A5800EADB8DB}"/>
          </ac:spMkLst>
        </pc:spChg>
        <pc:spChg chg="add del">
          <ac:chgData name="Mama G" userId="1f5eeca4e6fe0fcd" providerId="LiveId" clId="{847B2A05-08D2-4463-9BA8-B15412A64BF1}" dt="2022-02-13T16:55:41.902" v="17" actId="26606"/>
          <ac:spMkLst>
            <pc:docMk/>
            <pc:sldMk cId="440330321" sldId="395"/>
            <ac:spMk id="125" creationId="{3C64A91D-E535-4C24-A0E3-96A3810E3FDC}"/>
          </ac:spMkLst>
        </pc:spChg>
        <pc:spChg chg="add del">
          <ac:chgData name="Mama G" userId="1f5eeca4e6fe0fcd" providerId="LiveId" clId="{847B2A05-08D2-4463-9BA8-B15412A64BF1}" dt="2022-02-13T16:55:41.902" v="17" actId="26606"/>
          <ac:spMkLst>
            <pc:docMk/>
            <pc:sldMk cId="440330321" sldId="395"/>
            <ac:spMk id="126" creationId="{B7640490-788E-45BD-8485-78314208F401}"/>
          </ac:spMkLst>
        </pc:spChg>
        <pc:spChg chg="add del">
          <ac:chgData name="Mama G" userId="1f5eeca4e6fe0fcd" providerId="LiveId" clId="{847B2A05-08D2-4463-9BA8-B15412A64BF1}" dt="2022-02-13T16:55:57.883" v="22" actId="26606"/>
          <ac:spMkLst>
            <pc:docMk/>
            <pc:sldMk cId="440330321" sldId="395"/>
            <ac:spMk id="128" creationId="{82184FF4-7029-4ED7-813A-192E60608764}"/>
          </ac:spMkLst>
        </pc:spChg>
        <pc:spChg chg="add del">
          <ac:chgData name="Mama G" userId="1f5eeca4e6fe0fcd" providerId="LiveId" clId="{847B2A05-08D2-4463-9BA8-B15412A64BF1}" dt="2022-02-13T16:55:57.883" v="22" actId="26606"/>
          <ac:spMkLst>
            <pc:docMk/>
            <pc:sldMk cId="440330321" sldId="395"/>
            <ac:spMk id="129" creationId="{AAA7AB09-557C-41AD-9113-FF9F68FA1035}"/>
          </ac:spMkLst>
        </pc:spChg>
        <pc:spChg chg="add del">
          <ac:chgData name="Mama G" userId="1f5eeca4e6fe0fcd" providerId="LiveId" clId="{847B2A05-08D2-4463-9BA8-B15412A64BF1}" dt="2022-02-13T16:55:57.883" v="22" actId="26606"/>
          <ac:spMkLst>
            <pc:docMk/>
            <pc:sldMk cId="440330321" sldId="395"/>
            <ac:spMk id="130" creationId="{EF99ECAA-1F11-4937-BBA6-51935AB44C9D}"/>
          </ac:spMkLst>
        </pc:spChg>
        <pc:spChg chg="add del">
          <ac:chgData name="Mama G" userId="1f5eeca4e6fe0fcd" providerId="LiveId" clId="{847B2A05-08D2-4463-9BA8-B15412A64BF1}" dt="2022-02-13T16:55:57.883" v="22" actId="26606"/>
          <ac:spMkLst>
            <pc:docMk/>
            <pc:sldMk cId="440330321" sldId="395"/>
            <ac:spMk id="132" creationId="{1DB043B4-68C6-45B9-82AC-A5800EADB8DB}"/>
          </ac:spMkLst>
        </pc:spChg>
        <pc:spChg chg="add del">
          <ac:chgData name="Mama G" userId="1f5eeca4e6fe0fcd" providerId="LiveId" clId="{847B2A05-08D2-4463-9BA8-B15412A64BF1}" dt="2022-02-13T16:55:57.883" v="22" actId="26606"/>
          <ac:spMkLst>
            <pc:docMk/>
            <pc:sldMk cId="440330321" sldId="395"/>
            <ac:spMk id="133" creationId="{FE05BC49-0F00-4C85-9AF5-A0CC5B39C8D2}"/>
          </ac:spMkLst>
        </pc:spChg>
        <pc:spChg chg="add del">
          <ac:chgData name="Mama G" userId="1f5eeca4e6fe0fcd" providerId="LiveId" clId="{847B2A05-08D2-4463-9BA8-B15412A64BF1}" dt="2022-02-13T16:55:57.867" v="21" actId="26606"/>
          <ac:spMkLst>
            <pc:docMk/>
            <pc:sldMk cId="440330321" sldId="395"/>
            <ac:spMk id="138" creationId="{82184FF4-7029-4ED7-813A-192E60608764}"/>
          </ac:spMkLst>
        </pc:spChg>
        <pc:spChg chg="add del">
          <ac:chgData name="Mama G" userId="1f5eeca4e6fe0fcd" providerId="LiveId" clId="{847B2A05-08D2-4463-9BA8-B15412A64BF1}" dt="2022-02-13T16:55:57.867" v="21" actId="26606"/>
          <ac:spMkLst>
            <pc:docMk/>
            <pc:sldMk cId="440330321" sldId="395"/>
            <ac:spMk id="140" creationId="{AAA7AB09-557C-41AD-9113-FF9F68FA1035}"/>
          </ac:spMkLst>
        </pc:spChg>
        <pc:spChg chg="add del">
          <ac:chgData name="Mama G" userId="1f5eeca4e6fe0fcd" providerId="LiveId" clId="{847B2A05-08D2-4463-9BA8-B15412A64BF1}" dt="2022-02-13T16:55:57.867" v="21" actId="26606"/>
          <ac:spMkLst>
            <pc:docMk/>
            <pc:sldMk cId="440330321" sldId="395"/>
            <ac:spMk id="142" creationId="{EF99ECAA-1F11-4937-BBA6-51935AB44C9D}"/>
          </ac:spMkLst>
        </pc:spChg>
        <pc:spChg chg="add del">
          <ac:chgData name="Mama G" userId="1f5eeca4e6fe0fcd" providerId="LiveId" clId="{847B2A05-08D2-4463-9BA8-B15412A64BF1}" dt="2022-02-13T16:55:57.867" v="21" actId="26606"/>
          <ac:spMkLst>
            <pc:docMk/>
            <pc:sldMk cId="440330321" sldId="395"/>
            <ac:spMk id="150" creationId="{1DB043B4-68C6-45B9-82AC-A5800EADB8DB}"/>
          </ac:spMkLst>
        </pc:spChg>
        <pc:spChg chg="add del">
          <ac:chgData name="Mama G" userId="1f5eeca4e6fe0fcd" providerId="LiveId" clId="{847B2A05-08D2-4463-9BA8-B15412A64BF1}" dt="2022-02-13T16:55:57.867" v="21" actId="26606"/>
          <ac:spMkLst>
            <pc:docMk/>
            <pc:sldMk cId="440330321" sldId="395"/>
            <ac:spMk id="152" creationId="{3C64A91D-E535-4C24-A0E3-96A3810E3FDC}"/>
          </ac:spMkLst>
        </pc:spChg>
        <pc:spChg chg="add">
          <ac:chgData name="Mama G" userId="1f5eeca4e6fe0fcd" providerId="LiveId" clId="{847B2A05-08D2-4463-9BA8-B15412A64BF1}" dt="2022-02-13T16:55:57.883" v="22" actId="26606"/>
          <ac:spMkLst>
            <pc:docMk/>
            <pc:sldMk cId="440330321" sldId="395"/>
            <ac:spMk id="154" creationId="{82184FF4-7029-4ED7-813A-192E60608764}"/>
          </ac:spMkLst>
        </pc:spChg>
        <pc:spChg chg="add">
          <ac:chgData name="Mama G" userId="1f5eeca4e6fe0fcd" providerId="LiveId" clId="{847B2A05-08D2-4463-9BA8-B15412A64BF1}" dt="2022-02-13T16:55:57.883" v="22" actId="26606"/>
          <ac:spMkLst>
            <pc:docMk/>
            <pc:sldMk cId="440330321" sldId="395"/>
            <ac:spMk id="155" creationId="{AAA7AB09-557C-41AD-9113-FF9F68FA1035}"/>
          </ac:spMkLst>
        </pc:spChg>
        <pc:spChg chg="add">
          <ac:chgData name="Mama G" userId="1f5eeca4e6fe0fcd" providerId="LiveId" clId="{847B2A05-08D2-4463-9BA8-B15412A64BF1}" dt="2022-02-13T16:55:57.883" v="22" actId="26606"/>
          <ac:spMkLst>
            <pc:docMk/>
            <pc:sldMk cId="440330321" sldId="395"/>
            <ac:spMk id="156" creationId="{EF99ECAA-1F11-4937-BBA6-51935AB44C9D}"/>
          </ac:spMkLst>
        </pc:spChg>
        <pc:spChg chg="add">
          <ac:chgData name="Mama G" userId="1f5eeca4e6fe0fcd" providerId="LiveId" clId="{847B2A05-08D2-4463-9BA8-B15412A64BF1}" dt="2022-02-13T16:55:57.883" v="22" actId="26606"/>
          <ac:spMkLst>
            <pc:docMk/>
            <pc:sldMk cId="440330321" sldId="395"/>
            <ac:spMk id="162" creationId="{1DB043B4-68C6-45B9-82AC-A5800EADB8DB}"/>
          </ac:spMkLst>
        </pc:spChg>
        <pc:spChg chg="add">
          <ac:chgData name="Mama G" userId="1f5eeca4e6fe0fcd" providerId="LiveId" clId="{847B2A05-08D2-4463-9BA8-B15412A64BF1}" dt="2022-02-13T16:55:57.883" v="22" actId="26606"/>
          <ac:spMkLst>
            <pc:docMk/>
            <pc:sldMk cId="440330321" sldId="395"/>
            <ac:spMk id="163" creationId="{FE05BC49-0F00-4C85-9AF5-A0CC5B39C8D2}"/>
          </ac:spMkLst>
        </pc:spChg>
        <pc:grpChg chg="add del">
          <ac:chgData name="Mama G" userId="1f5eeca4e6fe0fcd" providerId="LiveId" clId="{847B2A05-08D2-4463-9BA8-B15412A64BF1}" dt="2022-02-13T16:54:54.819" v="3" actId="26606"/>
          <ac:grpSpMkLst>
            <pc:docMk/>
            <pc:sldMk cId="440330321" sldId="395"/>
            <ac:grpSpMk id="49" creationId="{79DE9FAB-6BBA-4CFE-B67D-77B47F01ECA4}"/>
          </ac:grpSpMkLst>
        </pc:grpChg>
        <pc:grpChg chg="add del">
          <ac:chgData name="Mama G" userId="1f5eeca4e6fe0fcd" providerId="LiveId" clId="{847B2A05-08D2-4463-9BA8-B15412A64BF1}" dt="2022-02-13T16:54:54.788" v="2" actId="26606"/>
          <ac:grpSpMkLst>
            <pc:docMk/>
            <pc:sldMk cId="440330321" sldId="395"/>
            <ac:grpSpMk id="68" creationId="{79DE9FAB-6BBA-4CFE-B67D-77B47F01ECA4}"/>
          </ac:grpSpMkLst>
        </pc:grpChg>
        <pc:grpChg chg="add del">
          <ac:chgData name="Mama G" userId="1f5eeca4e6fe0fcd" providerId="LiveId" clId="{847B2A05-08D2-4463-9BA8-B15412A64BF1}" dt="2022-02-13T16:55:41.918" v="18" actId="26606"/>
          <ac:grpSpMkLst>
            <pc:docMk/>
            <pc:sldMk cId="440330321" sldId="395"/>
            <ac:grpSpMk id="80" creationId="{D6E47BA4-8BC2-4A92-8628-86525C6E2A04}"/>
          </ac:grpSpMkLst>
        </pc:grpChg>
        <pc:grpChg chg="add del">
          <ac:chgData name="Mama G" userId="1f5eeca4e6fe0fcd" providerId="LiveId" clId="{847B2A05-08D2-4463-9BA8-B15412A64BF1}" dt="2022-02-13T16:55:41.918" v="18" actId="26606"/>
          <ac:grpSpMkLst>
            <pc:docMk/>
            <pc:sldMk cId="440330321" sldId="395"/>
            <ac:grpSpMk id="87" creationId="{79DE9FAB-6BBA-4CFE-B67D-77B47F01ECA4}"/>
          </ac:grpSpMkLst>
        </pc:grpChg>
        <pc:grpChg chg="add del">
          <ac:chgData name="Mama G" userId="1f5eeca4e6fe0fcd" providerId="LiveId" clId="{847B2A05-08D2-4463-9BA8-B15412A64BF1}" dt="2022-02-13T16:55:41.918" v="18" actId="26606"/>
          <ac:grpSpMkLst>
            <pc:docMk/>
            <pc:sldMk cId="440330321" sldId="395"/>
            <ac:grpSpMk id="93" creationId="{9665C101-AF9F-4CCA-9C10-6D9A8027CF31}"/>
          </ac:grpSpMkLst>
        </pc:grpChg>
        <pc:grpChg chg="add del">
          <ac:chgData name="Mama G" userId="1f5eeca4e6fe0fcd" providerId="LiveId" clId="{847B2A05-08D2-4463-9BA8-B15412A64BF1}" dt="2022-02-13T16:55:40.085" v="15" actId="26606"/>
          <ac:grpSpMkLst>
            <pc:docMk/>
            <pc:sldMk cId="440330321" sldId="395"/>
            <ac:grpSpMk id="104" creationId="{79DE9FAB-6BBA-4CFE-B67D-77B47F01ECA4}"/>
          </ac:grpSpMkLst>
        </pc:grpChg>
        <pc:grpChg chg="add del">
          <ac:chgData name="Mama G" userId="1f5eeca4e6fe0fcd" providerId="LiveId" clId="{847B2A05-08D2-4463-9BA8-B15412A64BF1}" dt="2022-02-13T16:55:41.902" v="17" actId="26606"/>
          <ac:grpSpMkLst>
            <pc:docMk/>
            <pc:sldMk cId="440330321" sldId="395"/>
            <ac:grpSpMk id="119" creationId="{79DE9FAB-6BBA-4CFE-B67D-77B47F01ECA4}"/>
          </ac:grpSpMkLst>
        </pc:grpChg>
        <pc:grpChg chg="add del">
          <ac:chgData name="Mama G" userId="1f5eeca4e6fe0fcd" providerId="LiveId" clId="{847B2A05-08D2-4463-9BA8-B15412A64BF1}" dt="2022-02-13T16:55:57.883" v="22" actId="26606"/>
          <ac:grpSpMkLst>
            <pc:docMk/>
            <pc:sldMk cId="440330321" sldId="395"/>
            <ac:grpSpMk id="131" creationId="{79DE9FAB-6BBA-4CFE-B67D-77B47F01ECA4}"/>
          </ac:grpSpMkLst>
        </pc:grpChg>
        <pc:grpChg chg="add del">
          <ac:chgData name="Mama G" userId="1f5eeca4e6fe0fcd" providerId="LiveId" clId="{847B2A05-08D2-4463-9BA8-B15412A64BF1}" dt="2022-02-13T16:55:57.867" v="21" actId="26606"/>
          <ac:grpSpMkLst>
            <pc:docMk/>
            <pc:sldMk cId="440330321" sldId="395"/>
            <ac:grpSpMk id="144" creationId="{79DE9FAB-6BBA-4CFE-B67D-77B47F01ECA4}"/>
          </ac:grpSpMkLst>
        </pc:grpChg>
        <pc:grpChg chg="add">
          <ac:chgData name="Mama G" userId="1f5eeca4e6fe0fcd" providerId="LiveId" clId="{847B2A05-08D2-4463-9BA8-B15412A64BF1}" dt="2022-02-13T16:55:57.883" v="22" actId="26606"/>
          <ac:grpSpMkLst>
            <pc:docMk/>
            <pc:sldMk cId="440330321" sldId="395"/>
            <ac:grpSpMk id="157" creationId="{79DE9FAB-6BBA-4CFE-B67D-77B47F01ECA4}"/>
          </ac:grpSpMkLst>
        </pc:grpChg>
        <pc:picChg chg="mod ord">
          <ac:chgData name="Mama G" userId="1f5eeca4e6fe0fcd" providerId="LiveId" clId="{847B2A05-08D2-4463-9BA8-B15412A64BF1}" dt="2022-02-13T18:46:10.176" v="1627" actId="14826"/>
          <ac:picMkLst>
            <pc:docMk/>
            <pc:sldMk cId="440330321" sldId="395"/>
            <ac:picMk id="4" creationId="{67E19D37-1F2F-4693-BCF3-F5B89E12EFD2}"/>
          </ac:picMkLst>
        </pc:picChg>
        <pc:picChg chg="add mod ord">
          <ac:chgData name="Mama G" userId="1f5eeca4e6fe0fcd" providerId="LiveId" clId="{847B2A05-08D2-4463-9BA8-B15412A64BF1}" dt="2022-02-13T16:55:57.867" v="21" actId="26606"/>
          <ac:picMkLst>
            <pc:docMk/>
            <pc:sldMk cId="440330321" sldId="395"/>
            <ac:picMk id="5" creationId="{6BC51AAA-5424-460C-B087-126C0D43D479}"/>
          </ac:picMkLst>
        </pc:picChg>
        <pc:picChg chg="mod ord">
          <ac:chgData name="Mama G" userId="1f5eeca4e6fe0fcd" providerId="LiveId" clId="{847B2A05-08D2-4463-9BA8-B15412A64BF1}" dt="2022-02-13T16:57:07.083" v="190" actId="1076"/>
          <ac:picMkLst>
            <pc:docMk/>
            <pc:sldMk cId="440330321" sldId="395"/>
            <ac:picMk id="18" creationId="{C13EBEEF-66A0-4A21-85BC-705526808622}"/>
          </ac:picMkLst>
        </pc:picChg>
      </pc:sldChg>
      <pc:sldChg chg="addSp delSp modSp add mod ord">
        <pc:chgData name="Mama G" userId="1f5eeca4e6fe0fcd" providerId="LiveId" clId="{847B2A05-08D2-4463-9BA8-B15412A64BF1}" dt="2022-02-13T19:36:41.125" v="1901" actId="1076"/>
        <pc:sldMkLst>
          <pc:docMk/>
          <pc:sldMk cId="3675421689" sldId="397"/>
        </pc:sldMkLst>
        <pc:spChg chg="mod ord">
          <ac:chgData name="Mama G" userId="1f5eeca4e6fe0fcd" providerId="LiveId" clId="{847B2A05-08D2-4463-9BA8-B15412A64BF1}" dt="2022-02-13T19:36:41.125" v="1901" actId="1076"/>
          <ac:spMkLst>
            <pc:docMk/>
            <pc:sldMk cId="3675421689" sldId="397"/>
            <ac:spMk id="2" creationId="{FCB102D8-1D22-4940-AF19-07CF3A0DC5F4}"/>
          </ac:spMkLst>
        </pc:spChg>
        <pc:spChg chg="del">
          <ac:chgData name="Mama G" userId="1f5eeca4e6fe0fcd" providerId="LiveId" clId="{847B2A05-08D2-4463-9BA8-B15412A64BF1}" dt="2022-02-13T19:33:28.294" v="1750" actId="26606"/>
          <ac:spMkLst>
            <pc:docMk/>
            <pc:sldMk cId="3675421689" sldId="397"/>
            <ac:spMk id="82" creationId="{82184FF4-7029-4ED7-813A-192E60608764}"/>
          </ac:spMkLst>
        </pc:spChg>
        <pc:spChg chg="del">
          <ac:chgData name="Mama G" userId="1f5eeca4e6fe0fcd" providerId="LiveId" clId="{847B2A05-08D2-4463-9BA8-B15412A64BF1}" dt="2022-02-13T19:33:28.294" v="1750" actId="26606"/>
          <ac:spMkLst>
            <pc:docMk/>
            <pc:sldMk cId="3675421689" sldId="397"/>
            <ac:spMk id="83" creationId="{AAA7AB09-557C-41AD-9113-FF9F68FA1035}"/>
          </ac:spMkLst>
        </pc:spChg>
        <pc:spChg chg="del">
          <ac:chgData name="Mama G" userId="1f5eeca4e6fe0fcd" providerId="LiveId" clId="{847B2A05-08D2-4463-9BA8-B15412A64BF1}" dt="2022-02-13T19:33:28.294" v="1750" actId="26606"/>
          <ac:spMkLst>
            <pc:docMk/>
            <pc:sldMk cId="3675421689" sldId="397"/>
            <ac:spMk id="84" creationId="{EF99ECAA-1F11-4937-BBA6-51935AB44C9D}"/>
          </ac:spMkLst>
        </pc:spChg>
        <pc:spChg chg="del">
          <ac:chgData name="Mama G" userId="1f5eeca4e6fe0fcd" providerId="LiveId" clId="{847B2A05-08D2-4463-9BA8-B15412A64BF1}" dt="2022-02-13T19:33:28.294" v="1750" actId="26606"/>
          <ac:spMkLst>
            <pc:docMk/>
            <pc:sldMk cId="3675421689" sldId="397"/>
            <ac:spMk id="90" creationId="{1DB043B4-68C6-45B9-82AC-A5800EADB8DB}"/>
          </ac:spMkLst>
        </pc:spChg>
        <pc:spChg chg="del">
          <ac:chgData name="Mama G" userId="1f5eeca4e6fe0fcd" providerId="LiveId" clId="{847B2A05-08D2-4463-9BA8-B15412A64BF1}" dt="2022-02-13T19:33:28.294" v="1750" actId="26606"/>
          <ac:spMkLst>
            <pc:docMk/>
            <pc:sldMk cId="3675421689" sldId="397"/>
            <ac:spMk id="91" creationId="{3C64A91D-E535-4C24-A0E3-96A3810E3FDC}"/>
          </ac:spMkLst>
        </pc:spChg>
        <pc:spChg chg="add del">
          <ac:chgData name="Mama G" userId="1f5eeca4e6fe0fcd" providerId="LiveId" clId="{847B2A05-08D2-4463-9BA8-B15412A64BF1}" dt="2022-02-13T19:35:40.135" v="1770" actId="26606"/>
          <ac:spMkLst>
            <pc:docMk/>
            <pc:sldMk cId="3675421689" sldId="397"/>
            <ac:spMk id="96" creationId="{82184FF4-7029-4ED7-813A-192E60608764}"/>
          </ac:spMkLst>
        </pc:spChg>
        <pc:spChg chg="add del">
          <ac:chgData name="Mama G" userId="1f5eeca4e6fe0fcd" providerId="LiveId" clId="{847B2A05-08D2-4463-9BA8-B15412A64BF1}" dt="2022-02-13T19:35:40.135" v="1770" actId="26606"/>
          <ac:spMkLst>
            <pc:docMk/>
            <pc:sldMk cId="3675421689" sldId="397"/>
            <ac:spMk id="98" creationId="{AAA7AB09-557C-41AD-9113-FF9F68FA1035}"/>
          </ac:spMkLst>
        </pc:spChg>
        <pc:spChg chg="add del">
          <ac:chgData name="Mama G" userId="1f5eeca4e6fe0fcd" providerId="LiveId" clId="{847B2A05-08D2-4463-9BA8-B15412A64BF1}" dt="2022-02-13T19:35:40.135" v="1770" actId="26606"/>
          <ac:spMkLst>
            <pc:docMk/>
            <pc:sldMk cId="3675421689" sldId="397"/>
            <ac:spMk id="100" creationId="{EF99ECAA-1F11-4937-BBA6-51935AB44C9D}"/>
          </ac:spMkLst>
        </pc:spChg>
        <pc:spChg chg="add del">
          <ac:chgData name="Mama G" userId="1f5eeca4e6fe0fcd" providerId="LiveId" clId="{847B2A05-08D2-4463-9BA8-B15412A64BF1}" dt="2022-02-13T19:35:40.135" v="1770" actId="26606"/>
          <ac:spMkLst>
            <pc:docMk/>
            <pc:sldMk cId="3675421689" sldId="397"/>
            <ac:spMk id="108" creationId="{1DB043B4-68C6-45B9-82AC-A5800EADB8DB}"/>
          </ac:spMkLst>
        </pc:spChg>
        <pc:spChg chg="add del">
          <ac:chgData name="Mama G" userId="1f5eeca4e6fe0fcd" providerId="LiveId" clId="{847B2A05-08D2-4463-9BA8-B15412A64BF1}" dt="2022-02-13T19:34:52.771" v="1757" actId="26606"/>
          <ac:spMkLst>
            <pc:docMk/>
            <pc:sldMk cId="3675421689" sldId="397"/>
            <ac:spMk id="123" creationId="{82184FF4-7029-4ED7-813A-192E60608764}"/>
          </ac:spMkLst>
        </pc:spChg>
        <pc:spChg chg="add del">
          <ac:chgData name="Mama G" userId="1f5eeca4e6fe0fcd" providerId="LiveId" clId="{847B2A05-08D2-4463-9BA8-B15412A64BF1}" dt="2022-02-13T19:34:52.771" v="1757" actId="26606"/>
          <ac:spMkLst>
            <pc:docMk/>
            <pc:sldMk cId="3675421689" sldId="397"/>
            <ac:spMk id="125" creationId="{AAA7AB09-557C-41AD-9113-FF9F68FA1035}"/>
          </ac:spMkLst>
        </pc:spChg>
        <pc:spChg chg="add del">
          <ac:chgData name="Mama G" userId="1f5eeca4e6fe0fcd" providerId="LiveId" clId="{847B2A05-08D2-4463-9BA8-B15412A64BF1}" dt="2022-02-13T19:34:52.771" v="1757" actId="26606"/>
          <ac:spMkLst>
            <pc:docMk/>
            <pc:sldMk cId="3675421689" sldId="397"/>
            <ac:spMk id="127" creationId="{EF99ECAA-1F11-4937-BBA6-51935AB44C9D}"/>
          </ac:spMkLst>
        </pc:spChg>
        <pc:spChg chg="add del">
          <ac:chgData name="Mama G" userId="1f5eeca4e6fe0fcd" providerId="LiveId" clId="{847B2A05-08D2-4463-9BA8-B15412A64BF1}" dt="2022-02-13T19:34:52.771" v="1757" actId="26606"/>
          <ac:spMkLst>
            <pc:docMk/>
            <pc:sldMk cId="3675421689" sldId="397"/>
            <ac:spMk id="135" creationId="{1DB043B4-68C6-45B9-82AC-A5800EADB8DB}"/>
          </ac:spMkLst>
        </pc:spChg>
        <pc:spChg chg="add del">
          <ac:chgData name="Mama G" userId="1f5eeca4e6fe0fcd" providerId="LiveId" clId="{847B2A05-08D2-4463-9BA8-B15412A64BF1}" dt="2022-02-13T19:34:52.771" v="1757" actId="26606"/>
          <ac:spMkLst>
            <pc:docMk/>
            <pc:sldMk cId="3675421689" sldId="397"/>
            <ac:spMk id="137" creationId="{FE05BC49-0F00-4C85-9AF5-A0CC5B39C8D2}"/>
          </ac:spMkLst>
        </pc:spChg>
        <pc:spChg chg="add del">
          <ac:chgData name="Mama G" userId="1f5eeca4e6fe0fcd" providerId="LiveId" clId="{847B2A05-08D2-4463-9BA8-B15412A64BF1}" dt="2022-02-13T19:34:55.218" v="1759" actId="26606"/>
          <ac:spMkLst>
            <pc:docMk/>
            <pc:sldMk cId="3675421689" sldId="397"/>
            <ac:spMk id="139" creationId="{82184FF4-7029-4ED7-813A-192E60608764}"/>
          </ac:spMkLst>
        </pc:spChg>
        <pc:spChg chg="add del">
          <ac:chgData name="Mama G" userId="1f5eeca4e6fe0fcd" providerId="LiveId" clId="{847B2A05-08D2-4463-9BA8-B15412A64BF1}" dt="2022-02-13T19:34:55.218" v="1759" actId="26606"/>
          <ac:spMkLst>
            <pc:docMk/>
            <pc:sldMk cId="3675421689" sldId="397"/>
            <ac:spMk id="140" creationId="{AAA7AB09-557C-41AD-9113-FF9F68FA1035}"/>
          </ac:spMkLst>
        </pc:spChg>
        <pc:spChg chg="add del">
          <ac:chgData name="Mama G" userId="1f5eeca4e6fe0fcd" providerId="LiveId" clId="{847B2A05-08D2-4463-9BA8-B15412A64BF1}" dt="2022-02-13T19:34:55.218" v="1759" actId="26606"/>
          <ac:spMkLst>
            <pc:docMk/>
            <pc:sldMk cId="3675421689" sldId="397"/>
            <ac:spMk id="141" creationId="{EF99ECAA-1F11-4937-BBA6-51935AB44C9D}"/>
          </ac:spMkLst>
        </pc:spChg>
        <pc:spChg chg="add del">
          <ac:chgData name="Mama G" userId="1f5eeca4e6fe0fcd" providerId="LiveId" clId="{847B2A05-08D2-4463-9BA8-B15412A64BF1}" dt="2022-02-13T19:34:55.218" v="1759" actId="26606"/>
          <ac:spMkLst>
            <pc:docMk/>
            <pc:sldMk cId="3675421689" sldId="397"/>
            <ac:spMk id="147" creationId="{1DB043B4-68C6-45B9-82AC-A5800EADB8DB}"/>
          </ac:spMkLst>
        </pc:spChg>
        <pc:spChg chg="add del">
          <ac:chgData name="Mama G" userId="1f5eeca4e6fe0fcd" providerId="LiveId" clId="{847B2A05-08D2-4463-9BA8-B15412A64BF1}" dt="2022-02-13T19:34:55.218" v="1759" actId="26606"/>
          <ac:spMkLst>
            <pc:docMk/>
            <pc:sldMk cId="3675421689" sldId="397"/>
            <ac:spMk id="148" creationId="{F06F25AB-C6A7-4ED5-B2EC-1B9226D83026}"/>
          </ac:spMkLst>
        </pc:spChg>
        <pc:spChg chg="add del">
          <ac:chgData name="Mama G" userId="1f5eeca4e6fe0fcd" providerId="LiveId" clId="{847B2A05-08D2-4463-9BA8-B15412A64BF1}" dt="2022-02-13T19:35:00.999" v="1761" actId="26606"/>
          <ac:spMkLst>
            <pc:docMk/>
            <pc:sldMk cId="3675421689" sldId="397"/>
            <ac:spMk id="150" creationId="{82184FF4-7029-4ED7-813A-192E60608764}"/>
          </ac:spMkLst>
        </pc:spChg>
        <pc:spChg chg="add del">
          <ac:chgData name="Mama G" userId="1f5eeca4e6fe0fcd" providerId="LiveId" clId="{847B2A05-08D2-4463-9BA8-B15412A64BF1}" dt="2022-02-13T19:35:00.999" v="1761" actId="26606"/>
          <ac:spMkLst>
            <pc:docMk/>
            <pc:sldMk cId="3675421689" sldId="397"/>
            <ac:spMk id="151" creationId="{AAA7AB09-557C-41AD-9113-FF9F68FA1035}"/>
          </ac:spMkLst>
        </pc:spChg>
        <pc:spChg chg="add del">
          <ac:chgData name="Mama G" userId="1f5eeca4e6fe0fcd" providerId="LiveId" clId="{847B2A05-08D2-4463-9BA8-B15412A64BF1}" dt="2022-02-13T19:35:00.999" v="1761" actId="26606"/>
          <ac:spMkLst>
            <pc:docMk/>
            <pc:sldMk cId="3675421689" sldId="397"/>
            <ac:spMk id="152" creationId="{EF99ECAA-1F11-4937-BBA6-51935AB44C9D}"/>
          </ac:spMkLst>
        </pc:spChg>
        <pc:spChg chg="add del">
          <ac:chgData name="Mama G" userId="1f5eeca4e6fe0fcd" providerId="LiveId" clId="{847B2A05-08D2-4463-9BA8-B15412A64BF1}" dt="2022-02-13T19:35:00.999" v="1761" actId="26606"/>
          <ac:spMkLst>
            <pc:docMk/>
            <pc:sldMk cId="3675421689" sldId="397"/>
            <ac:spMk id="154" creationId="{1DB043B4-68C6-45B9-82AC-A5800EADB8DB}"/>
          </ac:spMkLst>
        </pc:spChg>
        <pc:spChg chg="add del">
          <ac:chgData name="Mama G" userId="1f5eeca4e6fe0fcd" providerId="LiveId" clId="{847B2A05-08D2-4463-9BA8-B15412A64BF1}" dt="2022-02-13T19:35:12.087" v="1763" actId="26606"/>
          <ac:spMkLst>
            <pc:docMk/>
            <pc:sldMk cId="3675421689" sldId="397"/>
            <ac:spMk id="163" creationId="{82184FF4-7029-4ED7-813A-192E60608764}"/>
          </ac:spMkLst>
        </pc:spChg>
        <pc:spChg chg="add del">
          <ac:chgData name="Mama G" userId="1f5eeca4e6fe0fcd" providerId="LiveId" clId="{847B2A05-08D2-4463-9BA8-B15412A64BF1}" dt="2022-02-13T19:35:12.087" v="1763" actId="26606"/>
          <ac:spMkLst>
            <pc:docMk/>
            <pc:sldMk cId="3675421689" sldId="397"/>
            <ac:spMk id="164" creationId="{AAA7AB09-557C-41AD-9113-FF9F68FA1035}"/>
          </ac:spMkLst>
        </pc:spChg>
        <pc:spChg chg="add del">
          <ac:chgData name="Mama G" userId="1f5eeca4e6fe0fcd" providerId="LiveId" clId="{847B2A05-08D2-4463-9BA8-B15412A64BF1}" dt="2022-02-13T19:35:12.087" v="1763" actId="26606"/>
          <ac:spMkLst>
            <pc:docMk/>
            <pc:sldMk cId="3675421689" sldId="397"/>
            <ac:spMk id="165" creationId="{EF99ECAA-1F11-4937-BBA6-51935AB44C9D}"/>
          </ac:spMkLst>
        </pc:spChg>
        <pc:spChg chg="add del">
          <ac:chgData name="Mama G" userId="1f5eeca4e6fe0fcd" providerId="LiveId" clId="{847B2A05-08D2-4463-9BA8-B15412A64BF1}" dt="2022-02-13T19:35:12.087" v="1763" actId="26606"/>
          <ac:spMkLst>
            <pc:docMk/>
            <pc:sldMk cId="3675421689" sldId="397"/>
            <ac:spMk id="171" creationId="{1DB043B4-68C6-45B9-82AC-A5800EADB8DB}"/>
          </ac:spMkLst>
        </pc:spChg>
        <pc:spChg chg="add del">
          <ac:chgData name="Mama G" userId="1f5eeca4e6fe0fcd" providerId="LiveId" clId="{847B2A05-08D2-4463-9BA8-B15412A64BF1}" dt="2022-02-13T19:35:12.087" v="1763" actId="26606"/>
          <ac:spMkLst>
            <pc:docMk/>
            <pc:sldMk cId="3675421689" sldId="397"/>
            <ac:spMk id="172" creationId="{FE05BC49-0F00-4C85-9AF5-A0CC5B39C8D2}"/>
          </ac:spMkLst>
        </pc:spChg>
        <pc:spChg chg="add del">
          <ac:chgData name="Mama G" userId="1f5eeca4e6fe0fcd" providerId="LiveId" clId="{847B2A05-08D2-4463-9BA8-B15412A64BF1}" dt="2022-02-13T19:35:19.407" v="1765" actId="26606"/>
          <ac:spMkLst>
            <pc:docMk/>
            <pc:sldMk cId="3675421689" sldId="397"/>
            <ac:spMk id="174" creationId="{82184FF4-7029-4ED7-813A-192E60608764}"/>
          </ac:spMkLst>
        </pc:spChg>
        <pc:spChg chg="add del">
          <ac:chgData name="Mama G" userId="1f5eeca4e6fe0fcd" providerId="LiveId" clId="{847B2A05-08D2-4463-9BA8-B15412A64BF1}" dt="2022-02-13T19:35:19.407" v="1765" actId="26606"/>
          <ac:spMkLst>
            <pc:docMk/>
            <pc:sldMk cId="3675421689" sldId="397"/>
            <ac:spMk id="175" creationId="{AAA7AB09-557C-41AD-9113-FF9F68FA1035}"/>
          </ac:spMkLst>
        </pc:spChg>
        <pc:spChg chg="add del">
          <ac:chgData name="Mama G" userId="1f5eeca4e6fe0fcd" providerId="LiveId" clId="{847B2A05-08D2-4463-9BA8-B15412A64BF1}" dt="2022-02-13T19:35:19.407" v="1765" actId="26606"/>
          <ac:spMkLst>
            <pc:docMk/>
            <pc:sldMk cId="3675421689" sldId="397"/>
            <ac:spMk id="176" creationId="{EF99ECAA-1F11-4937-BBA6-51935AB44C9D}"/>
          </ac:spMkLst>
        </pc:spChg>
        <pc:spChg chg="add del">
          <ac:chgData name="Mama G" userId="1f5eeca4e6fe0fcd" providerId="LiveId" clId="{847B2A05-08D2-4463-9BA8-B15412A64BF1}" dt="2022-02-13T19:35:19.407" v="1765" actId="26606"/>
          <ac:spMkLst>
            <pc:docMk/>
            <pc:sldMk cId="3675421689" sldId="397"/>
            <ac:spMk id="178" creationId="{1DB043B4-68C6-45B9-82AC-A5800EADB8DB}"/>
          </ac:spMkLst>
        </pc:spChg>
        <pc:spChg chg="add del">
          <ac:chgData name="Mama G" userId="1f5eeca4e6fe0fcd" providerId="LiveId" clId="{847B2A05-08D2-4463-9BA8-B15412A64BF1}" dt="2022-02-13T19:35:19.407" v="1765" actId="26606"/>
          <ac:spMkLst>
            <pc:docMk/>
            <pc:sldMk cId="3675421689" sldId="397"/>
            <ac:spMk id="179" creationId="{3C64A91D-E535-4C24-A0E3-96A3810E3FDC}"/>
          </ac:spMkLst>
        </pc:spChg>
        <pc:spChg chg="add del">
          <ac:chgData name="Mama G" userId="1f5eeca4e6fe0fcd" providerId="LiveId" clId="{847B2A05-08D2-4463-9BA8-B15412A64BF1}" dt="2022-02-13T19:35:34.515" v="1767" actId="26606"/>
          <ac:spMkLst>
            <pc:docMk/>
            <pc:sldMk cId="3675421689" sldId="397"/>
            <ac:spMk id="181" creationId="{82184FF4-7029-4ED7-813A-192E60608764}"/>
          </ac:spMkLst>
        </pc:spChg>
        <pc:spChg chg="add del">
          <ac:chgData name="Mama G" userId="1f5eeca4e6fe0fcd" providerId="LiveId" clId="{847B2A05-08D2-4463-9BA8-B15412A64BF1}" dt="2022-02-13T19:35:34.515" v="1767" actId="26606"/>
          <ac:spMkLst>
            <pc:docMk/>
            <pc:sldMk cId="3675421689" sldId="397"/>
            <ac:spMk id="182" creationId="{AAA7AB09-557C-41AD-9113-FF9F68FA1035}"/>
          </ac:spMkLst>
        </pc:spChg>
        <pc:spChg chg="add del">
          <ac:chgData name="Mama G" userId="1f5eeca4e6fe0fcd" providerId="LiveId" clId="{847B2A05-08D2-4463-9BA8-B15412A64BF1}" dt="2022-02-13T19:35:34.515" v="1767" actId="26606"/>
          <ac:spMkLst>
            <pc:docMk/>
            <pc:sldMk cId="3675421689" sldId="397"/>
            <ac:spMk id="183" creationId="{EF99ECAA-1F11-4937-BBA6-51935AB44C9D}"/>
          </ac:spMkLst>
        </pc:spChg>
        <pc:spChg chg="add del">
          <ac:chgData name="Mama G" userId="1f5eeca4e6fe0fcd" providerId="LiveId" clId="{847B2A05-08D2-4463-9BA8-B15412A64BF1}" dt="2022-02-13T19:35:34.515" v="1767" actId="26606"/>
          <ac:spMkLst>
            <pc:docMk/>
            <pc:sldMk cId="3675421689" sldId="397"/>
            <ac:spMk id="189" creationId="{1DB043B4-68C6-45B9-82AC-A5800EADB8DB}"/>
          </ac:spMkLst>
        </pc:spChg>
        <pc:spChg chg="add del">
          <ac:chgData name="Mama G" userId="1f5eeca4e6fe0fcd" providerId="LiveId" clId="{847B2A05-08D2-4463-9BA8-B15412A64BF1}" dt="2022-02-13T19:35:34.515" v="1767" actId="26606"/>
          <ac:spMkLst>
            <pc:docMk/>
            <pc:sldMk cId="3675421689" sldId="397"/>
            <ac:spMk id="190" creationId="{E4BB252D-BA31-4505-A0AD-9E55134EF970}"/>
          </ac:spMkLst>
        </pc:spChg>
        <pc:spChg chg="add del">
          <ac:chgData name="Mama G" userId="1f5eeca4e6fe0fcd" providerId="LiveId" clId="{847B2A05-08D2-4463-9BA8-B15412A64BF1}" dt="2022-02-13T19:35:34.515" v="1767" actId="26606"/>
          <ac:spMkLst>
            <pc:docMk/>
            <pc:sldMk cId="3675421689" sldId="397"/>
            <ac:spMk id="191" creationId="{F06F25AB-C6A7-4ED5-B2EC-1B9226D83026}"/>
          </ac:spMkLst>
        </pc:spChg>
        <pc:spChg chg="add del">
          <ac:chgData name="Mama G" userId="1f5eeca4e6fe0fcd" providerId="LiveId" clId="{847B2A05-08D2-4463-9BA8-B15412A64BF1}" dt="2022-02-13T19:35:40.116" v="1769" actId="26606"/>
          <ac:spMkLst>
            <pc:docMk/>
            <pc:sldMk cId="3675421689" sldId="397"/>
            <ac:spMk id="193" creationId="{82184FF4-7029-4ED7-813A-192E60608764}"/>
          </ac:spMkLst>
        </pc:spChg>
        <pc:spChg chg="add del">
          <ac:chgData name="Mama G" userId="1f5eeca4e6fe0fcd" providerId="LiveId" clId="{847B2A05-08D2-4463-9BA8-B15412A64BF1}" dt="2022-02-13T19:35:40.116" v="1769" actId="26606"/>
          <ac:spMkLst>
            <pc:docMk/>
            <pc:sldMk cId="3675421689" sldId="397"/>
            <ac:spMk id="194" creationId="{AAA7AB09-557C-41AD-9113-FF9F68FA1035}"/>
          </ac:spMkLst>
        </pc:spChg>
        <pc:spChg chg="add del">
          <ac:chgData name="Mama G" userId="1f5eeca4e6fe0fcd" providerId="LiveId" clId="{847B2A05-08D2-4463-9BA8-B15412A64BF1}" dt="2022-02-13T19:35:40.116" v="1769" actId="26606"/>
          <ac:spMkLst>
            <pc:docMk/>
            <pc:sldMk cId="3675421689" sldId="397"/>
            <ac:spMk id="195" creationId="{EF99ECAA-1F11-4937-BBA6-51935AB44C9D}"/>
          </ac:spMkLst>
        </pc:spChg>
        <pc:spChg chg="add del">
          <ac:chgData name="Mama G" userId="1f5eeca4e6fe0fcd" providerId="LiveId" clId="{847B2A05-08D2-4463-9BA8-B15412A64BF1}" dt="2022-02-13T19:35:40.116" v="1769" actId="26606"/>
          <ac:spMkLst>
            <pc:docMk/>
            <pc:sldMk cId="3675421689" sldId="397"/>
            <ac:spMk id="197" creationId="{1DB043B4-68C6-45B9-82AC-A5800EADB8DB}"/>
          </ac:spMkLst>
        </pc:spChg>
        <pc:spChg chg="add del">
          <ac:chgData name="Mama G" userId="1f5eeca4e6fe0fcd" providerId="LiveId" clId="{847B2A05-08D2-4463-9BA8-B15412A64BF1}" dt="2022-02-13T19:35:40.116" v="1769" actId="26606"/>
          <ac:spMkLst>
            <pc:docMk/>
            <pc:sldMk cId="3675421689" sldId="397"/>
            <ac:spMk id="198" creationId="{17F40A88-27FA-47EF-8DE2-4C27138EDE6E}"/>
          </ac:spMkLst>
        </pc:spChg>
        <pc:spChg chg="add del">
          <ac:chgData name="Mama G" userId="1f5eeca4e6fe0fcd" providerId="LiveId" clId="{847B2A05-08D2-4463-9BA8-B15412A64BF1}" dt="2022-02-13T19:35:40.116" v="1769" actId="26606"/>
          <ac:spMkLst>
            <pc:docMk/>
            <pc:sldMk cId="3675421689" sldId="397"/>
            <ac:spMk id="199" creationId="{5337EA23-6703-4C96-9EEB-A408CBDD67BD}"/>
          </ac:spMkLst>
        </pc:spChg>
        <pc:spChg chg="add">
          <ac:chgData name="Mama G" userId="1f5eeca4e6fe0fcd" providerId="LiveId" clId="{847B2A05-08D2-4463-9BA8-B15412A64BF1}" dt="2022-02-13T19:35:40.135" v="1770" actId="26606"/>
          <ac:spMkLst>
            <pc:docMk/>
            <pc:sldMk cId="3675421689" sldId="397"/>
            <ac:spMk id="201" creationId="{82184FF4-7029-4ED7-813A-192E60608764}"/>
          </ac:spMkLst>
        </pc:spChg>
        <pc:spChg chg="add">
          <ac:chgData name="Mama G" userId="1f5eeca4e6fe0fcd" providerId="LiveId" clId="{847B2A05-08D2-4463-9BA8-B15412A64BF1}" dt="2022-02-13T19:35:40.135" v="1770" actId="26606"/>
          <ac:spMkLst>
            <pc:docMk/>
            <pc:sldMk cId="3675421689" sldId="397"/>
            <ac:spMk id="202" creationId="{AAA7AB09-557C-41AD-9113-FF9F68FA1035}"/>
          </ac:spMkLst>
        </pc:spChg>
        <pc:spChg chg="add">
          <ac:chgData name="Mama G" userId="1f5eeca4e6fe0fcd" providerId="LiveId" clId="{847B2A05-08D2-4463-9BA8-B15412A64BF1}" dt="2022-02-13T19:35:40.135" v="1770" actId="26606"/>
          <ac:spMkLst>
            <pc:docMk/>
            <pc:sldMk cId="3675421689" sldId="397"/>
            <ac:spMk id="203" creationId="{EF99ECAA-1F11-4937-BBA6-51935AB44C9D}"/>
          </ac:spMkLst>
        </pc:spChg>
        <pc:spChg chg="add">
          <ac:chgData name="Mama G" userId="1f5eeca4e6fe0fcd" providerId="LiveId" clId="{847B2A05-08D2-4463-9BA8-B15412A64BF1}" dt="2022-02-13T19:35:40.135" v="1770" actId="26606"/>
          <ac:spMkLst>
            <pc:docMk/>
            <pc:sldMk cId="3675421689" sldId="397"/>
            <ac:spMk id="209" creationId="{1DB043B4-68C6-45B9-82AC-A5800EADB8DB}"/>
          </ac:spMkLst>
        </pc:spChg>
        <pc:spChg chg="add">
          <ac:chgData name="Mama G" userId="1f5eeca4e6fe0fcd" providerId="LiveId" clId="{847B2A05-08D2-4463-9BA8-B15412A64BF1}" dt="2022-02-13T19:35:40.135" v="1770" actId="26606"/>
          <ac:spMkLst>
            <pc:docMk/>
            <pc:sldMk cId="3675421689" sldId="397"/>
            <ac:spMk id="210" creationId="{FE05BC49-0F00-4C85-9AF5-A0CC5B39C8D2}"/>
          </ac:spMkLst>
        </pc:spChg>
        <pc:grpChg chg="del">
          <ac:chgData name="Mama G" userId="1f5eeca4e6fe0fcd" providerId="LiveId" clId="{847B2A05-08D2-4463-9BA8-B15412A64BF1}" dt="2022-02-13T19:33:28.294" v="1750" actId="26606"/>
          <ac:grpSpMkLst>
            <pc:docMk/>
            <pc:sldMk cId="3675421689" sldId="397"/>
            <ac:grpSpMk id="85" creationId="{79DE9FAB-6BBA-4CFE-B67D-77B47F01ECA4}"/>
          </ac:grpSpMkLst>
        </pc:grpChg>
        <pc:grpChg chg="add del">
          <ac:chgData name="Mama G" userId="1f5eeca4e6fe0fcd" providerId="LiveId" clId="{847B2A05-08D2-4463-9BA8-B15412A64BF1}" dt="2022-02-13T19:35:40.135" v="1770" actId="26606"/>
          <ac:grpSpMkLst>
            <pc:docMk/>
            <pc:sldMk cId="3675421689" sldId="397"/>
            <ac:grpSpMk id="102" creationId="{79DE9FAB-6BBA-4CFE-B67D-77B47F01ECA4}"/>
          </ac:grpSpMkLst>
        </pc:grpChg>
        <pc:grpChg chg="add del">
          <ac:chgData name="Mama G" userId="1f5eeca4e6fe0fcd" providerId="LiveId" clId="{847B2A05-08D2-4463-9BA8-B15412A64BF1}" dt="2022-02-13T19:35:40.135" v="1770" actId="26606"/>
          <ac:grpSpMkLst>
            <pc:docMk/>
            <pc:sldMk cId="3675421689" sldId="397"/>
            <ac:grpSpMk id="110" creationId="{9665C101-AF9F-4CCA-9C10-6D9A8027CF31}"/>
          </ac:grpSpMkLst>
        </pc:grpChg>
        <pc:grpChg chg="add del">
          <ac:chgData name="Mama G" userId="1f5eeca4e6fe0fcd" providerId="LiveId" clId="{847B2A05-08D2-4463-9BA8-B15412A64BF1}" dt="2022-02-13T19:35:40.135" v="1770" actId="26606"/>
          <ac:grpSpMkLst>
            <pc:docMk/>
            <pc:sldMk cId="3675421689" sldId="397"/>
            <ac:grpSpMk id="114" creationId="{D6E47BA4-8BC2-4A92-8628-86525C6E2A04}"/>
          </ac:grpSpMkLst>
        </pc:grpChg>
        <pc:grpChg chg="add del">
          <ac:chgData name="Mama G" userId="1f5eeca4e6fe0fcd" providerId="LiveId" clId="{847B2A05-08D2-4463-9BA8-B15412A64BF1}" dt="2022-02-13T19:34:52.771" v="1757" actId="26606"/>
          <ac:grpSpMkLst>
            <pc:docMk/>
            <pc:sldMk cId="3675421689" sldId="397"/>
            <ac:grpSpMk id="129" creationId="{79DE9FAB-6BBA-4CFE-B67D-77B47F01ECA4}"/>
          </ac:grpSpMkLst>
        </pc:grpChg>
        <pc:grpChg chg="add del">
          <ac:chgData name="Mama G" userId="1f5eeca4e6fe0fcd" providerId="LiveId" clId="{847B2A05-08D2-4463-9BA8-B15412A64BF1}" dt="2022-02-13T19:34:55.218" v="1759" actId="26606"/>
          <ac:grpSpMkLst>
            <pc:docMk/>
            <pc:sldMk cId="3675421689" sldId="397"/>
            <ac:grpSpMk id="142" creationId="{79DE9FAB-6BBA-4CFE-B67D-77B47F01ECA4}"/>
          </ac:grpSpMkLst>
        </pc:grpChg>
        <pc:grpChg chg="add del">
          <ac:chgData name="Mama G" userId="1f5eeca4e6fe0fcd" providerId="LiveId" clId="{847B2A05-08D2-4463-9BA8-B15412A64BF1}" dt="2022-02-13T19:35:00.999" v="1761" actId="26606"/>
          <ac:grpSpMkLst>
            <pc:docMk/>
            <pc:sldMk cId="3675421689" sldId="397"/>
            <ac:grpSpMk id="153" creationId="{79DE9FAB-6BBA-4CFE-B67D-77B47F01ECA4}"/>
          </ac:grpSpMkLst>
        </pc:grpChg>
        <pc:grpChg chg="add del">
          <ac:chgData name="Mama G" userId="1f5eeca4e6fe0fcd" providerId="LiveId" clId="{847B2A05-08D2-4463-9BA8-B15412A64BF1}" dt="2022-02-13T19:35:00.999" v="1761" actId="26606"/>
          <ac:grpSpMkLst>
            <pc:docMk/>
            <pc:sldMk cId="3675421689" sldId="397"/>
            <ac:grpSpMk id="155" creationId="{9665C101-AF9F-4CCA-9C10-6D9A8027CF31}"/>
          </ac:grpSpMkLst>
        </pc:grpChg>
        <pc:grpChg chg="add del">
          <ac:chgData name="Mama G" userId="1f5eeca4e6fe0fcd" providerId="LiveId" clId="{847B2A05-08D2-4463-9BA8-B15412A64BF1}" dt="2022-02-13T19:35:00.999" v="1761" actId="26606"/>
          <ac:grpSpMkLst>
            <pc:docMk/>
            <pc:sldMk cId="3675421689" sldId="397"/>
            <ac:grpSpMk id="157" creationId="{D6E47BA4-8BC2-4A92-8628-86525C6E2A04}"/>
          </ac:grpSpMkLst>
        </pc:grpChg>
        <pc:grpChg chg="add del">
          <ac:chgData name="Mama G" userId="1f5eeca4e6fe0fcd" providerId="LiveId" clId="{847B2A05-08D2-4463-9BA8-B15412A64BF1}" dt="2022-02-13T19:35:12.087" v="1763" actId="26606"/>
          <ac:grpSpMkLst>
            <pc:docMk/>
            <pc:sldMk cId="3675421689" sldId="397"/>
            <ac:grpSpMk id="166" creationId="{79DE9FAB-6BBA-4CFE-B67D-77B47F01ECA4}"/>
          </ac:grpSpMkLst>
        </pc:grpChg>
        <pc:grpChg chg="add del">
          <ac:chgData name="Mama G" userId="1f5eeca4e6fe0fcd" providerId="LiveId" clId="{847B2A05-08D2-4463-9BA8-B15412A64BF1}" dt="2022-02-13T19:35:19.407" v="1765" actId="26606"/>
          <ac:grpSpMkLst>
            <pc:docMk/>
            <pc:sldMk cId="3675421689" sldId="397"/>
            <ac:grpSpMk id="177" creationId="{79DE9FAB-6BBA-4CFE-B67D-77B47F01ECA4}"/>
          </ac:grpSpMkLst>
        </pc:grpChg>
        <pc:grpChg chg="add del">
          <ac:chgData name="Mama G" userId="1f5eeca4e6fe0fcd" providerId="LiveId" clId="{847B2A05-08D2-4463-9BA8-B15412A64BF1}" dt="2022-02-13T19:35:34.515" v="1767" actId="26606"/>
          <ac:grpSpMkLst>
            <pc:docMk/>
            <pc:sldMk cId="3675421689" sldId="397"/>
            <ac:grpSpMk id="184" creationId="{79DE9FAB-6BBA-4CFE-B67D-77B47F01ECA4}"/>
          </ac:grpSpMkLst>
        </pc:grpChg>
        <pc:grpChg chg="add del">
          <ac:chgData name="Mama G" userId="1f5eeca4e6fe0fcd" providerId="LiveId" clId="{847B2A05-08D2-4463-9BA8-B15412A64BF1}" dt="2022-02-13T19:35:40.116" v="1769" actId="26606"/>
          <ac:grpSpMkLst>
            <pc:docMk/>
            <pc:sldMk cId="3675421689" sldId="397"/>
            <ac:grpSpMk id="196" creationId="{79DE9FAB-6BBA-4CFE-B67D-77B47F01ECA4}"/>
          </ac:grpSpMkLst>
        </pc:grpChg>
        <pc:grpChg chg="add">
          <ac:chgData name="Mama G" userId="1f5eeca4e6fe0fcd" providerId="LiveId" clId="{847B2A05-08D2-4463-9BA8-B15412A64BF1}" dt="2022-02-13T19:35:40.135" v="1770" actId="26606"/>
          <ac:grpSpMkLst>
            <pc:docMk/>
            <pc:sldMk cId="3675421689" sldId="397"/>
            <ac:grpSpMk id="204" creationId="{79DE9FAB-6BBA-4CFE-B67D-77B47F01ECA4}"/>
          </ac:grpSpMkLst>
        </pc:grpChg>
        <pc:picChg chg="del mod ord">
          <ac:chgData name="Mama G" userId="1f5eeca4e6fe0fcd" providerId="LiveId" clId="{847B2A05-08D2-4463-9BA8-B15412A64BF1}" dt="2022-02-13T19:33:38.450" v="1752" actId="478"/>
          <ac:picMkLst>
            <pc:docMk/>
            <pc:sldMk cId="3675421689" sldId="397"/>
            <ac:picMk id="4" creationId="{8E78BF92-10D6-4DF2-8FC7-C575331AB50B}"/>
          </ac:picMkLst>
        </pc:picChg>
        <pc:picChg chg="add mod ord">
          <ac:chgData name="Mama G" userId="1f5eeca4e6fe0fcd" providerId="LiveId" clId="{847B2A05-08D2-4463-9BA8-B15412A64BF1}" dt="2022-02-13T19:35:40.135" v="1770" actId="26606"/>
          <ac:picMkLst>
            <pc:docMk/>
            <pc:sldMk cId="3675421689" sldId="397"/>
            <ac:picMk id="5" creationId="{E33D577A-050D-41C6-8284-626A2782C764}"/>
          </ac:picMkLst>
        </pc:picChg>
        <pc:picChg chg="add mod ord">
          <ac:chgData name="Mama G" userId="1f5eeca4e6fe0fcd" providerId="LiveId" clId="{847B2A05-08D2-4463-9BA8-B15412A64BF1}" dt="2022-02-13T19:35:40.135" v="1770" actId="26606"/>
          <ac:picMkLst>
            <pc:docMk/>
            <pc:sldMk cId="3675421689" sldId="397"/>
            <ac:picMk id="6" creationId="{512B6273-86B9-4DF3-985A-E95428422F3C}"/>
          </ac:picMkLst>
        </pc:picChg>
        <pc:picChg chg="mod ord">
          <ac:chgData name="Mama G" userId="1f5eeca4e6fe0fcd" providerId="LiveId" clId="{847B2A05-08D2-4463-9BA8-B15412A64BF1}" dt="2022-02-13T19:35:40.135" v="1770" actId="26606"/>
          <ac:picMkLst>
            <pc:docMk/>
            <pc:sldMk cId="3675421689" sldId="397"/>
            <ac:picMk id="18" creationId="{C13EBEEF-66A0-4A21-85BC-705526808622}"/>
          </ac:picMkLst>
        </pc:picChg>
      </pc:sldChg>
    </pc:docChg>
  </pc:docChgLst>
  <pc:docChgLst>
    <pc:chgData name="Mama G" userId="1f5eeca4e6fe0fcd" providerId="LiveId" clId="{B038A1CC-3D2D-40CA-BBED-2223C63A2DDB}"/>
    <pc:docChg chg="undo custSel modSld">
      <pc:chgData name="Mama G" userId="1f5eeca4e6fe0fcd" providerId="LiveId" clId="{B038A1CC-3D2D-40CA-BBED-2223C63A2DDB}" dt="2022-04-19T02:02:02.621" v="3" actId="1076"/>
      <pc:docMkLst>
        <pc:docMk/>
      </pc:docMkLst>
      <pc:sldChg chg="modSp mod">
        <pc:chgData name="Mama G" userId="1f5eeca4e6fe0fcd" providerId="LiveId" clId="{B038A1CC-3D2D-40CA-BBED-2223C63A2DDB}" dt="2022-04-19T02:02:02.621" v="3" actId="1076"/>
        <pc:sldMkLst>
          <pc:docMk/>
          <pc:sldMk cId="2313234867" sldId="389"/>
        </pc:sldMkLst>
        <pc:spChg chg="mod">
          <ac:chgData name="Mama G" userId="1f5eeca4e6fe0fcd" providerId="LiveId" clId="{B038A1CC-3D2D-40CA-BBED-2223C63A2DDB}" dt="2022-04-19T02:02:02.621" v="3" actId="1076"/>
          <ac:spMkLst>
            <pc:docMk/>
            <pc:sldMk cId="2313234867" sldId="389"/>
            <ac:spMk id="6" creationId="{C29B9BBC-D7C1-4D23-BA69-BE7967260183}"/>
          </ac:spMkLst>
        </pc:spChg>
        <pc:picChg chg="mod">
          <ac:chgData name="Mama G" userId="1f5eeca4e6fe0fcd" providerId="LiveId" clId="{B038A1CC-3D2D-40CA-BBED-2223C63A2DDB}" dt="2022-04-19T02:01:59.855" v="1" actId="1076"/>
          <ac:picMkLst>
            <pc:docMk/>
            <pc:sldMk cId="2313234867" sldId="389"/>
            <ac:picMk id="9" creationId="{3E4D8DD6-44DA-4BFE-9A74-EC945AE4C80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4/18/2022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jpg>
</file>

<file path=ppt/media/image18.jp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jpeg>
</file>

<file path=ppt/media/image3.jpeg>
</file>

<file path=ppt/media/image30.png>
</file>

<file path=ppt/media/image31.jpeg>
</file>

<file path=ppt/media/image32.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4/18/2022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4.jpe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12.xml"/><Relationship Id="rId6" Type="http://schemas.openxmlformats.org/officeDocument/2006/relationships/hyperlink" Target="https://innovatedtec.wixsite.com/ginja22" TargetMode="External"/><Relationship Id="rId5" Type="http://schemas.openxmlformats.org/officeDocument/2006/relationships/hyperlink" Target="mailto:innovatedtec@gmail.com" TargetMode="External"/><Relationship Id="rId4" Type="http://schemas.openxmlformats.org/officeDocument/2006/relationships/image" Target="../media/image3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linuxhint.com/snort_alert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4.jpeg"/><Relationship Id="rId1" Type="http://schemas.openxmlformats.org/officeDocument/2006/relationships/slideLayout" Target="../slideLayouts/slideLayout6.xml"/><Relationship Id="rId4" Type="http://schemas.openxmlformats.org/officeDocument/2006/relationships/image" Target="../media/image18.jpg"/></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617510" y="756139"/>
            <a:ext cx="4329332" cy="3639205"/>
          </a:xfrm>
        </p:spPr>
        <p:txBody>
          <a:bodyPr anchor="b" anchorCtr="0">
            <a:normAutofit/>
          </a:bodyPr>
          <a:lstStyle/>
          <a:p>
            <a:r>
              <a:rPr lang="en-US" b="0" i="0" dirty="0">
                <a:solidFill>
                  <a:schemeClr val="accent2">
                    <a:lumMod val="40000"/>
                    <a:lumOff val="60000"/>
                  </a:schemeClr>
                </a:solidFill>
                <a:effectLst/>
                <a:latin typeface="Open Sans" panose="020B0606030504020204" pitchFamily="34" charset="0"/>
              </a:rPr>
              <a:t>Information Security </a:t>
            </a:r>
            <a:r>
              <a:rPr lang="en-US" b="0" i="0" dirty="0" err="1">
                <a:solidFill>
                  <a:schemeClr val="accent2">
                    <a:lumMod val="40000"/>
                    <a:lumOff val="60000"/>
                  </a:schemeClr>
                </a:solidFill>
                <a:effectLst/>
                <a:latin typeface="Open Sans" panose="020B0606030504020204" pitchFamily="34" charset="0"/>
              </a:rPr>
              <a:t>BootCamp</a:t>
            </a:r>
            <a:r>
              <a:rPr lang="en-US" b="0" i="0" dirty="0">
                <a:solidFill>
                  <a:schemeClr val="accent2">
                    <a:lumMod val="40000"/>
                    <a:lumOff val="60000"/>
                  </a:schemeClr>
                </a:solidFill>
                <a:effectLst/>
                <a:latin typeface="Open Sans" panose="020B0606030504020204" pitchFamily="34" charset="0"/>
              </a:rPr>
              <a:t>: Final Capstone Project - CYSA+</a:t>
            </a:r>
            <a:endParaRPr lang="en-US" dirty="0">
              <a:solidFill>
                <a:schemeClr val="accent2">
                  <a:lumMod val="40000"/>
                  <a:lumOff val="60000"/>
                </a:schemeClr>
              </a:solidFill>
            </a:endParaRP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8381318" y="4729452"/>
            <a:ext cx="3565524" cy="317333"/>
          </a:xfrm>
        </p:spPr>
        <p:txBody>
          <a:bodyPr>
            <a:normAutofit fontScale="85000" lnSpcReduction="10000"/>
          </a:bodyPr>
          <a:lstStyle/>
          <a:p>
            <a:r>
              <a:rPr lang="en-US" b="1" dirty="0">
                <a:solidFill>
                  <a:srgbClr val="FFFF00">
                    <a:alpha val="60000"/>
                  </a:srgbClr>
                </a:solidFill>
              </a:rPr>
              <a:t>ELAINE REGINA CONSTANCIO</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369341" y="104858"/>
            <a:ext cx="10138157" cy="518504"/>
          </a:xfrm>
        </p:spPr>
        <p:txBody>
          <a:bodyPr/>
          <a:lstStyle/>
          <a:p>
            <a:r>
              <a:rPr lang="en-US" sz="2400" b="1" dirty="0"/>
              <a:t>Nmap scans of Vulnerabilities on the Web Server</a:t>
            </a:r>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388438" y="1674369"/>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dirty="0"/>
              <a:t>Superbowl Sunday, February 13, 2022</a:t>
            </a:r>
          </a:p>
          <a:p>
            <a:endParaRPr lang="en-US" dirty="0"/>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dirty="0"/>
              <a:t>Web Server Vulnerabilities</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6" name="TextBox 5">
            <a:extLst>
              <a:ext uri="{FF2B5EF4-FFF2-40B4-BE49-F238E27FC236}">
                <a16:creationId xmlns:a16="http://schemas.microsoft.com/office/drawing/2014/main" id="{C29B9BBC-D7C1-4D23-BA69-BE7967260183}"/>
              </a:ext>
            </a:extLst>
          </p:cNvPr>
          <p:cNvSpPr txBox="1"/>
          <p:nvPr/>
        </p:nvSpPr>
        <p:spPr>
          <a:xfrm>
            <a:off x="5537365" y="786550"/>
            <a:ext cx="4411498" cy="1200329"/>
          </a:xfrm>
          <a:prstGeom prst="rect">
            <a:avLst/>
          </a:prstGeom>
          <a:noFill/>
        </p:spPr>
        <p:txBody>
          <a:bodyPr wrap="square" rtlCol="0">
            <a:spAutoFit/>
          </a:bodyPr>
          <a:lstStyle/>
          <a:p>
            <a:r>
              <a:rPr lang="en-US" dirty="0"/>
              <a:t>As you can see, we have discovered a mysql-</a:t>
            </a:r>
            <a:r>
              <a:rPr lang="en-US" dirty="0" err="1"/>
              <a:t>ssl</a:t>
            </a:r>
            <a:r>
              <a:rPr lang="en-US" dirty="0"/>
              <a:t>, samba vulnerabilities and many open ports,  Please see slide for exploits performed.</a:t>
            </a:r>
            <a:endParaRPr lang="en-GB" dirty="0"/>
          </a:p>
        </p:txBody>
      </p:sp>
      <p:pic>
        <p:nvPicPr>
          <p:cNvPr id="9" name="Content Placeholder 8" descr="Text&#10;&#10;Description automatically generated">
            <a:extLst>
              <a:ext uri="{FF2B5EF4-FFF2-40B4-BE49-F238E27FC236}">
                <a16:creationId xmlns:a16="http://schemas.microsoft.com/office/drawing/2014/main" id="{DC855DB8-E061-4708-8FBB-33E5D5F30B08}"/>
              </a:ext>
            </a:extLst>
          </p:cNvPr>
          <p:cNvPicPr>
            <a:picLocks noGrp="1" noChangeAspect="1"/>
          </p:cNvPicPr>
          <p:nvPr>
            <p:ph idx="1"/>
          </p:nvPr>
        </p:nvPicPr>
        <p:blipFill>
          <a:blip r:embed="rId5"/>
          <a:stretch>
            <a:fillRect/>
          </a:stretch>
        </p:blipFill>
        <p:spPr>
          <a:xfrm>
            <a:off x="192928" y="868965"/>
            <a:ext cx="5245491" cy="5223860"/>
          </a:xfrm>
        </p:spPr>
      </p:pic>
    </p:spTree>
    <p:extLst>
      <p:ext uri="{BB962C8B-B14F-4D97-AF65-F5344CB8AC3E}">
        <p14:creationId xmlns:p14="http://schemas.microsoft.com/office/powerpoint/2010/main" val="2577828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4" name="Freeform: Shape 13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5" name="Oval 13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6" name="Oval 14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7" name="Group 14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58" name="Freeform: Shape 14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Freeform: Shape 14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0" name="Oval 14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1" name="Oval 14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162" name="Rectangle 14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13EBEEF-66A0-4A21-85BC-705526808622}"/>
              </a:ext>
            </a:extLst>
          </p:cNvPr>
          <p:cNvPicPr>
            <a:picLocks noChangeAspect="1"/>
          </p:cNvPicPr>
          <p:nvPr/>
        </p:nvPicPr>
        <p:blipFill rotWithShape="1">
          <a:blip r:embed="rId2">
            <a:alphaModFix amt="40000"/>
          </a:blip>
          <a:srcRect l="22724" r="20479"/>
          <a:stretch/>
        </p:blipFill>
        <p:spPr>
          <a:xfrm>
            <a:off x="20" y="1"/>
            <a:ext cx="6924655" cy="6858000"/>
          </a:xfrm>
          <a:custGeom>
            <a:avLst/>
            <a:gdLst/>
            <a:ahLst/>
            <a:cxnLst/>
            <a:rect l="l" t="t" r="r" b="b"/>
            <a:pathLst>
              <a:path w="6924675" h="6858000">
                <a:moveTo>
                  <a:pt x="0" y="0"/>
                </a:moveTo>
                <a:lnTo>
                  <a:pt x="6924675" y="0"/>
                </a:lnTo>
                <a:lnTo>
                  <a:pt x="6924675" y="6858000"/>
                </a:lnTo>
                <a:lnTo>
                  <a:pt x="0" y="6858000"/>
                </a:lnTo>
                <a:close/>
              </a:path>
            </a:pathLst>
          </a:custGeom>
        </p:spPr>
      </p:pic>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pPr>
              <a:lnSpc>
                <a:spcPct val="100000"/>
              </a:lnSpc>
            </a:pPr>
            <a:r>
              <a:rPr lang="en-US"/>
              <a:t>Exploits performed on Web Server</a:t>
            </a:r>
          </a:p>
        </p:txBody>
      </p:sp>
      <p:pic>
        <p:nvPicPr>
          <p:cNvPr id="5" name="Picture 4">
            <a:extLst>
              <a:ext uri="{FF2B5EF4-FFF2-40B4-BE49-F238E27FC236}">
                <a16:creationId xmlns:a16="http://schemas.microsoft.com/office/drawing/2014/main" id="{6BC51AAA-5424-460C-B087-126C0D43D479}"/>
              </a:ext>
            </a:extLst>
          </p:cNvPr>
          <p:cNvPicPr>
            <a:picLocks noChangeAspect="1"/>
          </p:cNvPicPr>
          <p:nvPr/>
        </p:nvPicPr>
        <p:blipFill rotWithShape="1">
          <a:blip r:embed="rId3"/>
          <a:srcRect t="8833" r="-2" b="15524"/>
          <a:stretch/>
        </p:blipFill>
        <p:spPr>
          <a:xfrm>
            <a:off x="6924676" y="1"/>
            <a:ext cx="5267325" cy="3436448"/>
          </a:xfrm>
          <a:custGeom>
            <a:avLst/>
            <a:gdLst/>
            <a:ahLst/>
            <a:cxnLst/>
            <a:rect l="l" t="t" r="r" b="b"/>
            <a:pathLst>
              <a:path w="5267325" h="3436448">
                <a:moveTo>
                  <a:pt x="0" y="0"/>
                </a:moveTo>
                <a:lnTo>
                  <a:pt x="5267325" y="0"/>
                </a:lnTo>
                <a:lnTo>
                  <a:pt x="5267325" y="3436448"/>
                </a:lnTo>
                <a:lnTo>
                  <a:pt x="0" y="3436448"/>
                </a:lnTo>
                <a:close/>
              </a:path>
            </a:pathLst>
          </a:custGeom>
        </p:spPr>
      </p:pic>
      <p:pic>
        <p:nvPicPr>
          <p:cNvPr id="4" name="Picture 3">
            <a:extLst>
              <a:ext uri="{FF2B5EF4-FFF2-40B4-BE49-F238E27FC236}">
                <a16:creationId xmlns:a16="http://schemas.microsoft.com/office/drawing/2014/main" id="{67E19D37-1F2F-4693-BCF3-F5B89E12EFD2}"/>
              </a:ext>
            </a:extLst>
          </p:cNvPr>
          <p:cNvPicPr>
            <a:picLocks noChangeAspect="1"/>
          </p:cNvPicPr>
          <p:nvPr/>
        </p:nvPicPr>
        <p:blipFill>
          <a:blip r:embed="rId4"/>
          <a:srcRect t="12362" b="12362"/>
          <a:stretch/>
        </p:blipFill>
        <p:spPr>
          <a:xfrm>
            <a:off x="6924676" y="3436449"/>
            <a:ext cx="5267325" cy="3421550"/>
          </a:xfrm>
          <a:custGeom>
            <a:avLst/>
            <a:gdLst/>
            <a:ahLst/>
            <a:cxnLst/>
            <a:rect l="l" t="t" r="r" b="b"/>
            <a:pathLst>
              <a:path w="5267325" h="3436448">
                <a:moveTo>
                  <a:pt x="0" y="0"/>
                </a:moveTo>
                <a:lnTo>
                  <a:pt x="5267325" y="0"/>
                </a:lnTo>
                <a:lnTo>
                  <a:pt x="5267325" y="3436448"/>
                </a:lnTo>
                <a:lnTo>
                  <a:pt x="0" y="3436448"/>
                </a:lnTo>
                <a:close/>
              </a:path>
            </a:pathLst>
          </a:custGeom>
        </p:spPr>
      </p:pic>
      <p:sp>
        <p:nvSpPr>
          <p:cNvPr id="163" name="Rectangle 151">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Superbowl Sunday, February 13, 2022</a:t>
            </a:r>
          </a:p>
        </p:txBody>
      </p:sp>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dirty="0">
                <a:solidFill>
                  <a:schemeClr val="tx1">
                    <a:alpha val="80000"/>
                  </a:schemeClr>
                </a:solidFill>
                <a:latin typeface="+mn-lt"/>
                <a:ea typeface="+mn-ea"/>
                <a:cs typeface="+mn-cs"/>
              </a:rPr>
              <a:t>Exploits performed on Web Server</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11</a:t>
            </a:fld>
            <a:endParaRPr lang="en-US">
              <a:solidFill>
                <a:schemeClr val="tx1">
                  <a:alpha val="80000"/>
                </a:schemeClr>
              </a:solidFill>
            </a:endParaRPr>
          </a:p>
        </p:txBody>
      </p:sp>
      <p:sp>
        <p:nvSpPr>
          <p:cNvPr id="6" name="TextBox 5">
            <a:extLst>
              <a:ext uri="{FF2B5EF4-FFF2-40B4-BE49-F238E27FC236}">
                <a16:creationId xmlns:a16="http://schemas.microsoft.com/office/drawing/2014/main" id="{F901557E-7FD6-4C0C-8B80-46206A793FC5}"/>
              </a:ext>
            </a:extLst>
          </p:cNvPr>
          <p:cNvSpPr txBox="1"/>
          <p:nvPr/>
        </p:nvSpPr>
        <p:spPr>
          <a:xfrm>
            <a:off x="324088" y="3495978"/>
            <a:ext cx="401450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We were able to perform 2 different ftp exploits. Set up a shell session, add a user with escalated permissions and view all folders and files.</a:t>
            </a:r>
          </a:p>
        </p:txBody>
      </p:sp>
    </p:spTree>
    <p:extLst>
      <p:ext uri="{BB962C8B-B14F-4D97-AF65-F5344CB8AC3E}">
        <p14:creationId xmlns:p14="http://schemas.microsoft.com/office/powerpoint/2010/main" val="44033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4" name="Rectangle 8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9D60A0-71AC-4F5F-A9BF-AB206A8D16CF}"/>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r>
              <a:rPr lang="en-US" kern="1200">
                <a:latin typeface="+mj-lt"/>
                <a:ea typeface="+mj-ea"/>
                <a:cs typeface="+mj-cs"/>
              </a:rPr>
              <a:t>Snort Alerts of Attacks on </a:t>
            </a:r>
            <a:r>
              <a:rPr lang="en-US"/>
              <a:t>Web </a:t>
            </a:r>
            <a:r>
              <a:rPr lang="en-US" kern="1200">
                <a:latin typeface="+mj-lt"/>
                <a:ea typeface="+mj-ea"/>
                <a:cs typeface="+mj-cs"/>
              </a:rPr>
              <a:t>Server</a:t>
            </a:r>
          </a:p>
        </p:txBody>
      </p:sp>
      <p:sp>
        <p:nvSpPr>
          <p:cNvPr id="33" name="Content Placeholder 32">
            <a:extLst>
              <a:ext uri="{FF2B5EF4-FFF2-40B4-BE49-F238E27FC236}">
                <a16:creationId xmlns:a16="http://schemas.microsoft.com/office/drawing/2014/main" id="{9DD932BD-BC6A-407F-A410-099F74EB0B71}"/>
              </a:ext>
            </a:extLst>
          </p:cNvPr>
          <p:cNvSpPr>
            <a:spLocks noGrp="1"/>
          </p:cNvSpPr>
          <p:nvPr>
            <p:ph idx="1"/>
          </p:nvPr>
        </p:nvSpPr>
        <p:spPr>
          <a:xfrm>
            <a:off x="550863" y="2677306"/>
            <a:ext cx="3565525" cy="1102957"/>
          </a:xfrm>
        </p:spPr>
        <p:txBody>
          <a:bodyPr anchor="t">
            <a:normAutofit/>
          </a:bodyPr>
          <a:lstStyle/>
          <a:p>
            <a:r>
              <a:rPr lang="en-US" sz="1600" dirty="0"/>
              <a:t>As you can see in the image, we have successfully set up Snort to pick up any irregular activity on your production server including a VSFTPD ATTACK. </a:t>
            </a:r>
          </a:p>
        </p:txBody>
      </p:sp>
      <p:pic>
        <p:nvPicPr>
          <p:cNvPr id="8" name="Content Placeholder 7" descr="A screenshot of a computer&#10;&#10;Description automatically generated">
            <a:extLst>
              <a:ext uri="{FF2B5EF4-FFF2-40B4-BE49-F238E27FC236}">
                <a16:creationId xmlns:a16="http://schemas.microsoft.com/office/drawing/2014/main" id="{227E4ACE-8CA4-4185-99EF-8913EB569B44}"/>
              </a:ext>
            </a:extLst>
          </p:cNvPr>
          <p:cNvPicPr>
            <a:picLocks noChangeAspect="1"/>
          </p:cNvPicPr>
          <p:nvPr/>
        </p:nvPicPr>
        <p:blipFill rotWithShape="1">
          <a:blip r:embed="rId2"/>
          <a:srcRect r="1" b="35893"/>
          <a:stretch/>
        </p:blipFill>
        <p:spPr>
          <a:xfrm>
            <a:off x="4550896" y="-3"/>
            <a:ext cx="7641102" cy="3429002"/>
          </a:xfrm>
          <a:custGeom>
            <a:avLst/>
            <a:gdLst/>
            <a:ahLst/>
            <a:cxnLst/>
            <a:rect l="l" t="t" r="r" b="b"/>
            <a:pathLst>
              <a:path w="7641102" h="3429002">
                <a:moveTo>
                  <a:pt x="0" y="0"/>
                </a:moveTo>
                <a:lnTo>
                  <a:pt x="7641102" y="0"/>
                </a:lnTo>
                <a:lnTo>
                  <a:pt x="7641102" y="3429002"/>
                </a:lnTo>
                <a:lnTo>
                  <a:pt x="0" y="3429002"/>
                </a:lnTo>
                <a:close/>
              </a:path>
            </a:pathLst>
          </a:custGeom>
        </p:spPr>
      </p:pic>
      <p:sp>
        <p:nvSpPr>
          <p:cNvPr id="4" name="Date Placeholder 3">
            <a:extLst>
              <a:ext uri="{FF2B5EF4-FFF2-40B4-BE49-F238E27FC236}">
                <a16:creationId xmlns:a16="http://schemas.microsoft.com/office/drawing/2014/main" id="{CC7CD02E-2E96-4254-B828-02A82E9B2E84}"/>
              </a:ext>
            </a:extLst>
          </p:cNvPr>
          <p:cNvSpPr>
            <a:spLocks noGrp="1"/>
          </p:cNvSpPr>
          <p:nvPr>
            <p:ph type="dt" sz="half" idx="10"/>
          </p:nvPr>
        </p:nvSpPr>
        <p:spPr>
          <a:xfrm>
            <a:off x="550863" y="6507212"/>
            <a:ext cx="2628900" cy="153888"/>
          </a:xfrm>
        </p:spPr>
        <p:txBody>
          <a:bodyPr vert="horz" lIns="0" tIns="0" rIns="0" bIns="0" rtlCol="0">
            <a:normAutofit/>
          </a:bodyPr>
          <a:lstStyle/>
          <a:p>
            <a:pPr>
              <a:spcAft>
                <a:spcPts val="600"/>
              </a:spcAft>
            </a:pPr>
            <a:r>
              <a:rPr lang="en-US" dirty="0"/>
              <a:t>Superbowl Sunday February 13. 2022 </a:t>
            </a:r>
          </a:p>
        </p:txBody>
      </p:sp>
      <p:pic>
        <p:nvPicPr>
          <p:cNvPr id="5" name="Picture 4">
            <a:extLst>
              <a:ext uri="{FF2B5EF4-FFF2-40B4-BE49-F238E27FC236}">
                <a16:creationId xmlns:a16="http://schemas.microsoft.com/office/drawing/2014/main" id="{7C47F385-EC82-40B9-A5C1-B21F6B4A3268}"/>
              </a:ext>
            </a:extLst>
          </p:cNvPr>
          <p:cNvPicPr>
            <a:picLocks noChangeAspect="1"/>
          </p:cNvPicPr>
          <p:nvPr/>
        </p:nvPicPr>
        <p:blipFill rotWithShape="1">
          <a:blip r:embed="rId3"/>
          <a:srcRect t="34139" r="1" b="13832"/>
          <a:stretch/>
        </p:blipFill>
        <p:spPr>
          <a:xfrm>
            <a:off x="4550902" y="3428999"/>
            <a:ext cx="7641101" cy="3429002"/>
          </a:xfrm>
          <a:custGeom>
            <a:avLst/>
            <a:gdLst/>
            <a:ahLst/>
            <a:cxnLst/>
            <a:rect l="l" t="t" r="r" b="b"/>
            <a:pathLst>
              <a:path w="7641101" h="3429001">
                <a:moveTo>
                  <a:pt x="0" y="0"/>
                </a:moveTo>
                <a:lnTo>
                  <a:pt x="7641101" y="0"/>
                </a:lnTo>
                <a:lnTo>
                  <a:pt x="7641101" y="3429001"/>
                </a:lnTo>
                <a:lnTo>
                  <a:pt x="0" y="3429001"/>
                </a:lnTo>
                <a:close/>
              </a:path>
            </a:pathLst>
          </a:custGeom>
        </p:spPr>
      </p:pic>
      <p:sp>
        <p:nvSpPr>
          <p:cNvPr id="86" name="Rectangle 85">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BAE1ABA3-2AC2-4C64-B5C1-C8AB06ACF0E5}"/>
              </a:ext>
            </a:extLst>
          </p:cNvPr>
          <p:cNvSpPr>
            <a:spLocks noGrp="1"/>
          </p:cNvSpPr>
          <p:nvPr>
            <p:ph type="sldNum" sz="quarter" idx="12"/>
          </p:nvPr>
        </p:nvSpPr>
        <p:spPr>
          <a:xfrm>
            <a:off x="9948863" y="6507212"/>
            <a:ext cx="1692274" cy="153888"/>
          </a:xfrm>
        </p:spPr>
        <p:txBody>
          <a:bodyPr vert="horz" lIns="0" tIns="0" rIns="0" bIns="0" rtlCol="0">
            <a:normAutofit/>
          </a:bodyPr>
          <a:lstStyle/>
          <a:p>
            <a:pPr>
              <a:spcAft>
                <a:spcPts val="600"/>
              </a:spcAft>
            </a:pPr>
            <a:fld id="{DBA1B0FB-D917-4C8C-928F-313BD683BF39}" type="slidenum">
              <a:rPr lang="en-US" smtClean="0"/>
              <a:pPr>
                <a:spcAft>
                  <a:spcPts val="600"/>
                </a:spcAft>
              </a:pPr>
              <a:t>12</a:t>
            </a:fld>
            <a:endParaRPr lang="en-US"/>
          </a:p>
        </p:txBody>
      </p:sp>
    </p:spTree>
    <p:extLst>
      <p:ext uri="{BB962C8B-B14F-4D97-AF65-F5344CB8AC3E}">
        <p14:creationId xmlns:p14="http://schemas.microsoft.com/office/powerpoint/2010/main" val="1056643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Shape 25">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7">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9">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7" name="Group 31">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3" name="Freeform: Shape 32">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5" name="Oval 34">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9" name="Rectangle 3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F5AB7A8-E85D-4F9F-AB29-EC780543B782}"/>
              </a:ext>
            </a:extLst>
          </p:cNvPr>
          <p:cNvPicPr>
            <a:picLocks noChangeAspect="1"/>
          </p:cNvPicPr>
          <p:nvPr/>
        </p:nvPicPr>
        <p:blipFill rotWithShape="1">
          <a:blip r:embed="rId2"/>
          <a:srcRect l="15902" r="22097" b="-1"/>
          <a:stretch/>
        </p:blipFill>
        <p:spPr>
          <a:xfrm>
            <a:off x="7573605" y="2040287"/>
            <a:ext cx="4383773" cy="4383773"/>
          </a:xfrm>
          <a:custGeom>
            <a:avLst/>
            <a:gdLst/>
            <a:ahLst/>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p:spPr>
      </p:pic>
      <p:pic>
        <p:nvPicPr>
          <p:cNvPr id="18" name="Picture Placeholder 17">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3"/>
          <a:srcRect l="20770" r="18482" b="3"/>
          <a:stretch/>
        </p:blipFill>
        <p:spPr>
          <a:xfrm>
            <a:off x="719212" y="2342200"/>
            <a:ext cx="4165012" cy="4165012"/>
          </a:xfrm>
          <a:custGeom>
            <a:avLst/>
            <a:gdLst/>
            <a:ahLst/>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p:spPr>
      </p:pic>
      <p:grpSp>
        <p:nvGrpSpPr>
          <p:cNvPr id="31" name="Group 39">
            <a:extLst>
              <a:ext uri="{FF2B5EF4-FFF2-40B4-BE49-F238E27FC236}">
                <a16:creationId xmlns:a16="http://schemas.microsoft.com/office/drawing/2014/main" id="{9665C101-AF9F-4CCA-9C10-6D9A8027CF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3850" y="516365"/>
            <a:ext cx="631474" cy="667800"/>
            <a:chOff x="2994153" y="1378666"/>
            <a:chExt cx="631474" cy="667800"/>
          </a:xfrm>
        </p:grpSpPr>
        <p:sp>
          <p:nvSpPr>
            <p:cNvPr id="41" name="Freeform: Shape 40">
              <a:extLst>
                <a:ext uri="{FF2B5EF4-FFF2-40B4-BE49-F238E27FC236}">
                  <a16:creationId xmlns:a16="http://schemas.microsoft.com/office/drawing/2014/main" id="{E4DD7E2C-5AEC-4668-AB6D-DD1BBEF31A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ECB63603-49B8-4F6B-8274-67FD679D3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7" name="Group 43">
            <a:extLst>
              <a:ext uri="{FF2B5EF4-FFF2-40B4-BE49-F238E27FC236}">
                <a16:creationId xmlns:a16="http://schemas.microsoft.com/office/drawing/2014/main" id="{D6E47BA4-8BC2-4A92-8628-86525C6E2A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36786" y="5488205"/>
            <a:ext cx="990001" cy="677713"/>
            <a:chOff x="5374602" y="1609637"/>
            <a:chExt cx="990001" cy="677713"/>
          </a:xfrm>
        </p:grpSpPr>
        <p:sp>
          <p:nvSpPr>
            <p:cNvPr id="45" name="Freeform: Shape 44">
              <a:extLst>
                <a:ext uri="{FF2B5EF4-FFF2-40B4-BE49-F238E27FC236}">
                  <a16:creationId xmlns:a16="http://schemas.microsoft.com/office/drawing/2014/main" id="{70FECBE4-76C4-49A9-AE7A-C5403D77C3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437618" y="1814525"/>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84C4E1DC-4F9F-41E3-8B0D-312AA33E16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415088" y="1760131"/>
              <a:ext cx="926985" cy="527219"/>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accent6">
                <a:lumMod val="60000"/>
                <a:lumOff val="40000"/>
                <a:alpha val="20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Oval 46">
              <a:extLst>
                <a:ext uri="{FF2B5EF4-FFF2-40B4-BE49-F238E27FC236}">
                  <a16:creationId xmlns:a16="http://schemas.microsoft.com/office/drawing/2014/main" id="{F1351A97-A42C-4825-9061-4F80DF79D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464475" y="201027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8" name="Oval 47">
              <a:extLst>
                <a:ext uri="{FF2B5EF4-FFF2-40B4-BE49-F238E27FC236}">
                  <a16:creationId xmlns:a16="http://schemas.microsoft.com/office/drawing/2014/main" id="{B296169C-E572-4713-9921-07F8D25C69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954988" y="1519764"/>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 name="Picture Placeholder 17">
            <a:extLst>
              <a:ext uri="{FF2B5EF4-FFF2-40B4-BE49-F238E27FC236}">
                <a16:creationId xmlns:a16="http://schemas.microsoft.com/office/drawing/2014/main" id="{865052D8-02A4-42AD-8D46-DF3C58A74621}"/>
              </a:ext>
            </a:extLst>
          </p:cNvPr>
          <p:cNvPicPr>
            <a:picLocks noChangeAspect="1"/>
          </p:cNvPicPr>
          <p:nvPr/>
        </p:nvPicPr>
        <p:blipFill rotWithShape="1">
          <a:blip r:embed="rId4"/>
          <a:srcRect l="19091" r="20909"/>
          <a:stretch/>
        </p:blipFill>
        <p:spPr>
          <a:xfrm>
            <a:off x="4338728" y="1193682"/>
            <a:ext cx="3920859" cy="3920859"/>
          </a:xfrm>
          <a:custGeom>
            <a:avLst/>
            <a:gdLst/>
            <a:ahLst/>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pic>
      <p:sp>
        <p:nvSpPr>
          <p:cNvPr id="19" name="Date Placeholder 18">
            <a:extLst>
              <a:ext uri="{FF2B5EF4-FFF2-40B4-BE49-F238E27FC236}">
                <a16:creationId xmlns:a16="http://schemas.microsoft.com/office/drawing/2014/main" id="{386DB667-0553-4FB8-B0E0-776539934AF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Superbowl Sunday February 13, 2022</a:t>
            </a: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13</a:t>
            </a:fld>
            <a:endParaRPr lang="en-US">
              <a:solidFill>
                <a:schemeClr val="tx1">
                  <a:alpha val="80000"/>
                </a:schemeClr>
              </a:solidFill>
            </a:endParaRPr>
          </a:p>
        </p:txBody>
      </p:sp>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234622" y="134466"/>
            <a:ext cx="5437187" cy="1891436"/>
          </a:xfrm>
        </p:spPr>
        <p:txBody>
          <a:bodyPr vert="horz" wrap="square" lIns="0" tIns="0" rIns="0" bIns="0" rtlCol="0" anchor="b" anchorCtr="0">
            <a:normAutofit/>
          </a:bodyPr>
          <a:lstStyle/>
          <a:p>
            <a:r>
              <a:rPr lang="en-US" sz="4400" dirty="0"/>
              <a:t>Snort Rules on Webserver &amp; Production Server</a:t>
            </a:r>
          </a:p>
        </p:txBody>
      </p:sp>
    </p:spTree>
    <p:extLst>
      <p:ext uri="{BB962C8B-B14F-4D97-AF65-F5344CB8AC3E}">
        <p14:creationId xmlns:p14="http://schemas.microsoft.com/office/powerpoint/2010/main" val="395518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7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3" name="Group 2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94" name="Freeform: Shape 2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5" name="Oval 2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6" name="Oval 2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7" name="Freeform: Shape 2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98"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vert="horz" wrap="square" lIns="0" tIns="0" rIns="0" bIns="0" rtlCol="0" anchor="t" anchorCtr="0">
            <a:normAutofit/>
          </a:bodyPr>
          <a:lstStyle/>
          <a:p>
            <a:pPr>
              <a:lnSpc>
                <a:spcPct val="100000"/>
              </a:lnSpc>
            </a:pPr>
            <a:r>
              <a:rPr lang="en-US" sz="4100" kern="1200" dirty="0">
                <a:solidFill>
                  <a:schemeClr val="tx1"/>
                </a:solidFill>
                <a:latin typeface="+mj-lt"/>
                <a:ea typeface="+mj-ea"/>
                <a:cs typeface="+mj-cs"/>
              </a:rPr>
              <a:t>Recommendation’s</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62"/>
          <a:stretch/>
        </p:blipFill>
        <p:spPr>
          <a:xfrm>
            <a:off x="0" y="0"/>
            <a:ext cx="12192000" cy="3776472"/>
          </a:xfrm>
          <a:custGeom>
            <a:avLst/>
            <a:gdLst/>
            <a:ahLst/>
            <a:cxnLst/>
            <a:rect l="l" t="t" r="r" b="b"/>
            <a:pathLst>
              <a:path w="12192000" h="3777175">
                <a:moveTo>
                  <a:pt x="0" y="0"/>
                </a:moveTo>
                <a:lnTo>
                  <a:pt x="12192000" y="0"/>
                </a:lnTo>
                <a:lnTo>
                  <a:pt x="12192000" y="3777175"/>
                </a:lnTo>
                <a:lnTo>
                  <a:pt x="0" y="3777175"/>
                </a:lnTo>
                <a:close/>
              </a:path>
            </a:pathLst>
          </a:custGeom>
        </p:spPr>
      </p:pic>
      <p:sp>
        <p:nvSpPr>
          <p:cNvPr id="99" name="Oval 28">
            <a:extLst>
              <a:ext uri="{FF2B5EF4-FFF2-40B4-BE49-F238E27FC236}">
                <a16:creationId xmlns:a16="http://schemas.microsoft.com/office/drawing/2014/main" id="{C5D31EF7-7A67-43B2-8B5E-B4A6241B1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13" y="360283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7325" y="4508500"/>
            <a:ext cx="6373813" cy="1562959"/>
          </a:xfrm>
        </p:spPr>
        <p:txBody>
          <a:bodyPr vert="horz" wrap="square" lIns="0" tIns="0" rIns="0" bIns="0" rtlCol="0" anchor="t">
            <a:normAutofit/>
          </a:bodyPr>
          <a:lstStyle/>
          <a:p>
            <a:pPr indent="-228600">
              <a:lnSpc>
                <a:spcPct val="100000"/>
              </a:lnSpc>
              <a:buFont typeface="Arial" panose="020B0604020202020204" pitchFamily="34" charset="0"/>
              <a:buChar char="•"/>
            </a:pPr>
            <a:r>
              <a:rPr lang="en-US" sz="1400" dirty="0"/>
              <a:t>In analyzing your network and discovering further vulnerabilities we installed the IDS/IPS system called SNORT.  With snort we were able to include custom rule sets to alert you of any irregular activities in your entire network including and not limited to attacks of any sort.  Our recommendation is that you continue to patch your system, and  your </a:t>
            </a:r>
            <a:r>
              <a:rPr lang="en-US" sz="1400" dirty="0" err="1"/>
              <a:t>pfSense</a:t>
            </a:r>
            <a:r>
              <a:rPr lang="en-US" sz="1400" dirty="0"/>
              <a:t> firewall, checking for updates frequently, updating the rule sets, and continue to check the alerts on your open-source security tool SNORT.  In closing, we want to congratulate you on take the next step in securing your network. GOOD JOB!</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Superbowl Sunday February 13,2022</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b="0" i="0" kern="1200" dirty="0">
                <a:solidFill>
                  <a:schemeClr val="tx1">
                    <a:alpha val="80000"/>
                  </a:schemeClr>
                </a:solidFill>
                <a:effectLst/>
                <a:latin typeface="+mn-lt"/>
                <a:ea typeface="+mn-ea"/>
                <a:cs typeface="+mn-cs"/>
              </a:rPr>
              <a:t>Information Security </a:t>
            </a:r>
            <a:r>
              <a:rPr lang="en-US" b="0" i="0" kern="1200" dirty="0" err="1">
                <a:solidFill>
                  <a:schemeClr val="tx1">
                    <a:alpha val="80000"/>
                  </a:schemeClr>
                </a:solidFill>
                <a:effectLst/>
                <a:latin typeface="+mn-lt"/>
                <a:ea typeface="+mn-ea"/>
                <a:cs typeface="+mn-cs"/>
              </a:rPr>
              <a:t>BootCamp</a:t>
            </a:r>
            <a:r>
              <a:rPr lang="en-US" b="0" i="0" kern="1200" dirty="0">
                <a:solidFill>
                  <a:schemeClr val="tx1">
                    <a:alpha val="80000"/>
                  </a:schemeClr>
                </a:solidFill>
                <a:effectLst/>
                <a:latin typeface="+mn-lt"/>
                <a:ea typeface="+mn-ea"/>
                <a:cs typeface="+mn-cs"/>
              </a:rPr>
              <a:t>: Final Capstone Project - CYSA+</a:t>
            </a:r>
            <a:endParaRPr lang="en-US" kern="1200" dirty="0">
              <a:solidFill>
                <a:schemeClr val="tx1">
                  <a:alpha val="80000"/>
                </a:schemeClr>
              </a:solidFill>
              <a:latin typeface="+mn-lt"/>
              <a:ea typeface="+mn-ea"/>
              <a:cs typeface="+mn-cs"/>
            </a:endParaRP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14</a:t>
            </a:fld>
            <a:endParaRPr lang="en-US">
              <a:solidFill>
                <a:schemeClr val="tx1">
                  <a:alpha val="80000"/>
                </a:schemeClr>
              </a:solidFill>
            </a:endParaRPr>
          </a:p>
        </p:txBody>
      </p:sp>
    </p:spTree>
    <p:extLst>
      <p:ext uri="{BB962C8B-B14F-4D97-AF65-F5344CB8AC3E}">
        <p14:creationId xmlns:p14="http://schemas.microsoft.com/office/powerpoint/2010/main" val="3521561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0" name="Group 37">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9" name="Freeform: Shape 38">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0" name="Oval 39">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40">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Freeform: Shape 41">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101" name="Rectangle 4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4508500"/>
            <a:ext cx="4500562" cy="1562959"/>
          </a:xfrm>
        </p:spPr>
        <p:txBody>
          <a:bodyPr vert="horz" wrap="square" lIns="0" tIns="0" rIns="0" bIns="0" rtlCol="0" anchor="t" anchorCtr="0">
            <a:normAutofit/>
          </a:bodyPr>
          <a:lstStyle/>
          <a:p>
            <a:pPr>
              <a:lnSpc>
                <a:spcPct val="100000"/>
              </a:lnSpc>
            </a:pPr>
            <a:r>
              <a:rPr lang="en-US" dirty="0"/>
              <a:t>Thank You</a:t>
            </a:r>
          </a:p>
        </p:txBody>
      </p:sp>
      <p:pic>
        <p:nvPicPr>
          <p:cNvPr id="2" name="Picture 1">
            <a:extLst>
              <a:ext uri="{FF2B5EF4-FFF2-40B4-BE49-F238E27FC236}">
                <a16:creationId xmlns:a16="http://schemas.microsoft.com/office/drawing/2014/main" id="{AAE9CCE2-D403-47F6-A96F-BD1D02039980}"/>
              </a:ext>
            </a:extLst>
          </p:cNvPr>
          <p:cNvPicPr>
            <a:picLocks noChangeAspect="1"/>
          </p:cNvPicPr>
          <p:nvPr/>
        </p:nvPicPr>
        <p:blipFill rotWithShape="1">
          <a:blip r:embed="rId2"/>
          <a:srcRect t="6933"/>
          <a:stretch/>
        </p:blipFill>
        <p:spPr>
          <a:xfrm>
            <a:off x="20" y="1"/>
            <a:ext cx="4064380" cy="3782578"/>
          </a:xfrm>
          <a:custGeom>
            <a:avLst/>
            <a:gdLst/>
            <a:ahLst/>
            <a:cxnLst/>
            <a:rect l="l" t="t" r="r" b="b"/>
            <a:pathLst>
              <a:path w="4064400" h="3782578">
                <a:moveTo>
                  <a:pt x="0" y="0"/>
                </a:moveTo>
                <a:lnTo>
                  <a:pt x="4064400" y="0"/>
                </a:lnTo>
                <a:lnTo>
                  <a:pt x="4064400" y="3782578"/>
                </a:lnTo>
                <a:lnTo>
                  <a:pt x="0" y="3782578"/>
                </a:lnTo>
                <a:close/>
              </a:path>
            </a:pathLst>
          </a:custGeom>
        </p:spPr>
      </p:pic>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l="17485" r="21535" b="-2"/>
          <a:stretch/>
        </p:blipFill>
        <p:spPr>
          <a:xfrm>
            <a:off x="4063800" y="1"/>
            <a:ext cx="4064400" cy="3782578"/>
          </a:xfrm>
          <a:custGeom>
            <a:avLst/>
            <a:gdLst/>
            <a:ahLst/>
            <a:cxnLst/>
            <a:rect l="l" t="t" r="r" b="b"/>
            <a:pathLst>
              <a:path w="4064400" h="3782578">
                <a:moveTo>
                  <a:pt x="0" y="0"/>
                </a:moveTo>
                <a:lnTo>
                  <a:pt x="4064400" y="0"/>
                </a:lnTo>
                <a:lnTo>
                  <a:pt x="4064400" y="3782578"/>
                </a:lnTo>
                <a:lnTo>
                  <a:pt x="0" y="3782578"/>
                </a:lnTo>
                <a:close/>
              </a:path>
            </a:pathLst>
          </a:custGeo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l="12965" r="26056" b="-2"/>
          <a:stretch/>
        </p:blipFill>
        <p:spPr>
          <a:xfrm>
            <a:off x="8127600" y="1"/>
            <a:ext cx="4064400" cy="3782578"/>
          </a:xfrm>
          <a:custGeom>
            <a:avLst/>
            <a:gdLst/>
            <a:ahLst/>
            <a:cxnLst/>
            <a:rect l="l" t="t" r="r" b="b"/>
            <a:pathLst>
              <a:path w="4064400" h="3782578">
                <a:moveTo>
                  <a:pt x="0" y="0"/>
                </a:moveTo>
                <a:lnTo>
                  <a:pt x="4064400" y="0"/>
                </a:lnTo>
                <a:lnTo>
                  <a:pt x="4064400" y="3782578"/>
                </a:lnTo>
                <a:lnTo>
                  <a:pt x="0" y="3782578"/>
                </a:lnTo>
                <a:close/>
              </a:path>
            </a:pathLst>
          </a:custGeom>
        </p:spPr>
      </p:pic>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267325" y="4508500"/>
            <a:ext cx="6373813" cy="1562959"/>
          </a:xfrm>
        </p:spPr>
        <p:txBody>
          <a:bodyPr vert="horz" wrap="square" lIns="0" tIns="0" rIns="0" bIns="0" rtlCol="0" anchor="t">
            <a:normAutofit/>
          </a:bodyPr>
          <a:lstStyle/>
          <a:p>
            <a:pPr>
              <a:buFont typeface="Arial" panose="020B0604020202020204" pitchFamily="34" charset="0"/>
              <a:buChar char="•"/>
            </a:pPr>
            <a:r>
              <a:rPr lang="en-US" sz="1600" dirty="0"/>
              <a:t>Elaine Regina </a:t>
            </a:r>
            <a:r>
              <a:rPr lang="en-US" sz="1600" dirty="0" err="1"/>
              <a:t>Constancio</a:t>
            </a:r>
            <a:r>
              <a:rPr lang="en-US" sz="1600" dirty="0"/>
              <a:t>	</a:t>
            </a:r>
          </a:p>
          <a:p>
            <a:pPr>
              <a:buFont typeface="Arial" panose="020B0604020202020204" pitchFamily="34" charset="0"/>
              <a:buChar char="•"/>
            </a:pPr>
            <a:r>
              <a:rPr lang="en-US" sz="1600" dirty="0">
                <a:hlinkClick r:id="rId5"/>
              </a:rPr>
              <a:t>innovatedtec@gmail.com</a:t>
            </a:r>
            <a:r>
              <a:rPr lang="en-US" sz="1600" dirty="0"/>
              <a:t>	</a:t>
            </a:r>
          </a:p>
          <a:p>
            <a:pPr>
              <a:buFont typeface="Arial" panose="020B0604020202020204" pitchFamily="34" charset="0"/>
              <a:buChar char="•"/>
            </a:pPr>
            <a:r>
              <a:rPr lang="en-US" sz="1600" dirty="0">
                <a:hlinkClick r:id="rId6"/>
              </a:rPr>
              <a:t>https://innovatedtec.wixsite.com/ginja22</a:t>
            </a:r>
            <a:endParaRPr lang="en-US" sz="1600" dirty="0"/>
          </a:p>
          <a:p>
            <a:pPr>
              <a:buFont typeface="Arial" panose="020B0604020202020204" pitchFamily="34" charset="0"/>
              <a:buChar char="•"/>
            </a:pPr>
            <a:endParaRPr lang="en-US" sz="1600" dirty="0"/>
          </a:p>
        </p:txBody>
      </p:sp>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b="1" i="0" kern="1200">
                <a:solidFill>
                  <a:schemeClr val="tx1">
                    <a:alpha val="80000"/>
                  </a:schemeClr>
                </a:solidFill>
                <a:effectLst/>
                <a:latin typeface="+mn-lt"/>
                <a:ea typeface="+mn-ea"/>
                <a:cs typeface="+mn-cs"/>
              </a:rPr>
              <a:t>Information Security Boot Camp: Final Capstone Project - CYSA+</a:t>
            </a:r>
            <a:endParaRPr lang="en-US" b="1" kern="1200">
              <a:solidFill>
                <a:schemeClr val="tx1">
                  <a:alpha val="80000"/>
                </a:schemeClr>
              </a:solidFill>
              <a:latin typeface="+mn-lt"/>
              <a:ea typeface="+mn-ea"/>
              <a:cs typeface="+mn-cs"/>
            </a:endParaRP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15</a:t>
            </a:fld>
            <a:endParaRPr lang="en-US">
              <a:solidFill>
                <a:schemeClr val="tx1">
                  <a:alpha val="80000"/>
                </a:schemeClr>
              </a:solidFill>
            </a:endParaRPr>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Summary</a:t>
            </a:r>
          </a:p>
        </p:txBody>
      </p:sp>
      <p:pic>
        <p:nvPicPr>
          <p:cNvPr id="18" name="Picture Placeholder 17" descr="A group of people sitting at a table">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42" b="42"/>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35097" y="6507212"/>
            <a:ext cx="2628900" cy="153888"/>
          </a:xfrm>
        </p:spPr>
        <p:txBody>
          <a:bodyPr/>
          <a:lstStyle/>
          <a:p>
            <a:r>
              <a:rPr lang="en-US" dirty="0"/>
              <a:t>Superbowl Sunday, February 13, 2022</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pic>
        <p:nvPicPr>
          <p:cNvPr id="23" name="Picture Placeholder 22" descr="A person drawing on a white board">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rotWithShape="1">
          <a:blip r:embed="rId6" cstate="screen">
            <a:extLst>
              <a:ext uri="{28A0092B-C50C-407E-A947-70E740481C1C}">
                <a14:useLocalDpi xmlns:a14="http://schemas.microsoft.com/office/drawing/2010/main" val="0"/>
              </a:ext>
            </a:extLst>
          </a:blip>
          <a:srcRect t="42" b="42"/>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3359150" y="4004442"/>
            <a:ext cx="8281987" cy="2699670"/>
          </a:xfrm>
          <a:noFill/>
        </p:spPr>
        <p:txBody>
          <a:bodyPr>
            <a:noAutofit/>
          </a:bodyPr>
          <a:lstStyle/>
          <a:p>
            <a:pPr marL="0" indent="0" algn="just">
              <a:buNone/>
            </a:pPr>
            <a:r>
              <a:rPr lang="en-GB" sz="1600" dirty="0">
                <a:solidFill>
                  <a:schemeClr val="tx2"/>
                </a:solidFill>
                <a:latin typeface="Aharoni" panose="02010803020104030203" pitchFamily="2" charset="-79"/>
                <a:cs typeface="Aharoni" panose="02010803020104030203" pitchFamily="2" charset="-79"/>
              </a:rPr>
              <a:t>We provided you before with a very secure production and webserver and this time around we implemented a new way to log attacks on both servers with a handy tool called SNORT.  “Snort is an IDS or intrusion Detection System that’s designed to detect and alert on irregular activities on a network, </a:t>
            </a:r>
            <a:r>
              <a:rPr lang="en-US" sz="1600" b="0" i="0" dirty="0">
                <a:solidFill>
                  <a:schemeClr val="tx2"/>
                </a:solidFill>
                <a:effectLst/>
                <a:latin typeface="Aharoni" panose="02010803020104030203" pitchFamily="2" charset="-79"/>
                <a:cs typeface="Aharoni" panose="02010803020104030203" pitchFamily="2" charset="-79"/>
              </a:rPr>
              <a:t>Snort is integrated by sensors delivering information to the server according to rules instructions. “ (</a:t>
            </a:r>
            <a:r>
              <a:rPr lang="en-US" sz="1600" b="0" i="0" dirty="0">
                <a:solidFill>
                  <a:schemeClr val="tx2"/>
                </a:solidFill>
                <a:effectLst/>
                <a:latin typeface="Aharoni" panose="02010803020104030203" pitchFamily="2" charset="-79"/>
                <a:cs typeface="Aharoni" panose="02010803020104030203" pitchFamily="2" charset="-79"/>
                <a:hlinkClick r:id="rId7"/>
              </a:rPr>
              <a:t>https://linuxhint.com/snort_alerts/</a:t>
            </a:r>
            <a:r>
              <a:rPr lang="en-US" sz="1600" b="0" i="0" dirty="0">
                <a:solidFill>
                  <a:schemeClr val="tx2"/>
                </a:solidFill>
                <a:effectLst/>
                <a:latin typeface="Aharoni" panose="02010803020104030203" pitchFamily="2" charset="-79"/>
                <a:cs typeface="Aharoni" panose="02010803020104030203" pitchFamily="2" charset="-79"/>
              </a:rPr>
              <a:t>)  </a:t>
            </a:r>
            <a:r>
              <a:rPr lang="en-GB" sz="1600" dirty="0">
                <a:solidFill>
                  <a:schemeClr val="tx2"/>
                </a:solidFill>
                <a:latin typeface="Aharoni" panose="02010803020104030203" pitchFamily="2" charset="-79"/>
                <a:cs typeface="Aharoni" panose="02010803020104030203" pitchFamily="2" charset="-79"/>
              </a:rPr>
              <a:t>After installing this package in your server  and performing some exploits on additional vulnerabilities discovered we were quickly alerted of these attacks.  With a tool like Snort, you can further secure your network to protect your data and much more!  Thank you again for choosing us for all your cybersecurity needs!</a:t>
            </a:r>
          </a:p>
        </p:txBody>
      </p:sp>
    </p:spTree>
    <p:extLst>
      <p:ext uri="{BB962C8B-B14F-4D97-AF65-F5344CB8AC3E}">
        <p14:creationId xmlns:p14="http://schemas.microsoft.com/office/powerpoint/2010/main" val="2158886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1" name="Freeform: Shape 55">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 name="Oval 57">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3" name="Oval 59">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4" name="Group 61">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3" name="Freeform: Shape 62">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Freeform: Shape 63">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Oval 64">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Oval 65">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95" name="Rectangle 6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DC1633E1-78BD-461D-A45F-301489EE406E}"/>
              </a:ext>
            </a:extLst>
          </p:cNvPr>
          <p:cNvPicPr>
            <a:picLocks noGrp="1" noChangeAspect="1"/>
          </p:cNvPicPr>
          <p:nvPr>
            <p:ph idx="1"/>
          </p:nvPr>
        </p:nvPicPr>
        <p:blipFill>
          <a:blip r:embed="rId2"/>
          <a:srcRect l="618" r="618"/>
          <a:stretch/>
        </p:blipFill>
        <p:spPr>
          <a:xfrm>
            <a:off x="0" y="3377"/>
            <a:ext cx="12191999" cy="6851241"/>
          </a:xfrm>
          <a:prstGeom prst="rect">
            <a:avLst/>
          </a:prstGeom>
        </p:spPr>
      </p:pic>
      <p:sp>
        <p:nvSpPr>
          <p:cNvPr id="96" name="Rectangle 69">
            <a:extLst>
              <a:ext uri="{FF2B5EF4-FFF2-40B4-BE49-F238E27FC236}">
                <a16:creationId xmlns:a16="http://schemas.microsoft.com/office/drawing/2014/main" id="{D7750348-5249-48BE-B8D8-43608AD7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pPr>
              <a:lnSpc>
                <a:spcPct val="100000"/>
              </a:lnSpc>
            </a:pPr>
            <a:r>
              <a:rPr lang="en-US" sz="6400"/>
              <a:t>Configurations for Production Server</a:t>
            </a:r>
            <a:endParaRPr lang="en-US" sz="6400" dirty="0"/>
          </a:p>
        </p:txBody>
      </p:sp>
      <p:sp>
        <p:nvSpPr>
          <p:cNvPr id="97" name="Rectangle 71">
            <a:extLst>
              <a:ext uri="{FF2B5EF4-FFF2-40B4-BE49-F238E27FC236}">
                <a16:creationId xmlns:a16="http://schemas.microsoft.com/office/drawing/2014/main" id="{1BC3C586-41D9-4369-AF7F-3A2DB21DB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spTree>
    <p:extLst>
      <p:ext uri="{BB962C8B-B14F-4D97-AF65-F5344CB8AC3E}">
        <p14:creationId xmlns:p14="http://schemas.microsoft.com/office/powerpoint/2010/main" val="3740286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369341" y="104858"/>
            <a:ext cx="10138157" cy="518504"/>
          </a:xfrm>
        </p:spPr>
        <p:txBody>
          <a:bodyPr/>
          <a:lstStyle/>
          <a:p>
            <a:r>
              <a:rPr lang="en-US" sz="2400" b="1" dirty="0"/>
              <a:t>Nmap scans of Vulnerabilities on the Production  Server</a:t>
            </a:r>
          </a:p>
        </p:txBody>
      </p:sp>
      <p:pic>
        <p:nvPicPr>
          <p:cNvPr id="5" name="Content Placeholder 4" descr="Graphical user interface, text&#10;&#10;Description automatically generated">
            <a:extLst>
              <a:ext uri="{FF2B5EF4-FFF2-40B4-BE49-F238E27FC236}">
                <a16:creationId xmlns:a16="http://schemas.microsoft.com/office/drawing/2014/main" id="{72445081-9477-485B-B36C-CD7DD44918F8}"/>
              </a:ext>
            </a:extLst>
          </p:cNvPr>
          <p:cNvPicPr>
            <a:picLocks noGrp="1" noChangeAspect="1"/>
          </p:cNvPicPr>
          <p:nvPr>
            <p:ph idx="1"/>
          </p:nvPr>
        </p:nvPicPr>
        <p:blipFill>
          <a:blip r:embed="rId2"/>
          <a:stretch>
            <a:fillRect/>
          </a:stretch>
        </p:blipFill>
        <p:spPr>
          <a:xfrm>
            <a:off x="550862" y="1212209"/>
            <a:ext cx="4986503" cy="4859242"/>
          </a:xfrm>
        </p:spPr>
      </p:pic>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5388438" y="1674369"/>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dirty="0"/>
              <a:t>Superbowl Sunday, February 13, 2022</a:t>
            </a:r>
          </a:p>
          <a:p>
            <a:endParaRPr lang="en-US" dirty="0"/>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dirty="0"/>
              <a:t>Production Server Vulnerabilities</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
        <p:nvSpPr>
          <p:cNvPr id="6" name="TextBox 5">
            <a:extLst>
              <a:ext uri="{FF2B5EF4-FFF2-40B4-BE49-F238E27FC236}">
                <a16:creationId xmlns:a16="http://schemas.microsoft.com/office/drawing/2014/main" id="{C29B9BBC-D7C1-4D23-BA69-BE7967260183}"/>
              </a:ext>
            </a:extLst>
          </p:cNvPr>
          <p:cNvSpPr txBox="1"/>
          <p:nvPr/>
        </p:nvSpPr>
        <p:spPr>
          <a:xfrm>
            <a:off x="3758268" y="514324"/>
            <a:ext cx="6190595" cy="646331"/>
          </a:xfrm>
          <a:prstGeom prst="rect">
            <a:avLst/>
          </a:prstGeom>
          <a:noFill/>
        </p:spPr>
        <p:txBody>
          <a:bodyPr wrap="square" rtlCol="0">
            <a:spAutoFit/>
          </a:bodyPr>
          <a:lstStyle/>
          <a:p>
            <a:pPr marL="285750" indent="-285750">
              <a:buFont typeface="Arial" panose="020B0604020202020204" pitchFamily="34" charset="0"/>
              <a:buChar char="•"/>
            </a:pPr>
            <a:r>
              <a:rPr lang="en-US" dirty="0"/>
              <a:t>As you can see, we have discovered an ftp-</a:t>
            </a:r>
            <a:r>
              <a:rPr lang="en-US" dirty="0" err="1"/>
              <a:t>vsftpd</a:t>
            </a:r>
            <a:r>
              <a:rPr lang="en-US" dirty="0"/>
              <a:t>-backdoor vulnerability,  and several others.</a:t>
            </a:r>
            <a:endParaRPr lang="en-GB" dirty="0"/>
          </a:p>
        </p:txBody>
      </p:sp>
      <p:pic>
        <p:nvPicPr>
          <p:cNvPr id="4" name="Picture 3" descr="Graphical user interface, text&#10;&#10;Description automatically generated">
            <a:extLst>
              <a:ext uri="{FF2B5EF4-FFF2-40B4-BE49-F238E27FC236}">
                <a16:creationId xmlns:a16="http://schemas.microsoft.com/office/drawing/2014/main" id="{45BCC9D9-1524-473D-B3B1-28E6767F877B}"/>
              </a:ext>
            </a:extLst>
          </p:cNvPr>
          <p:cNvPicPr>
            <a:picLocks noChangeAspect="1"/>
          </p:cNvPicPr>
          <p:nvPr/>
        </p:nvPicPr>
        <p:blipFill>
          <a:blip r:embed="rId6"/>
          <a:stretch>
            <a:fillRect/>
          </a:stretch>
        </p:blipFill>
        <p:spPr>
          <a:xfrm>
            <a:off x="3395113" y="2661904"/>
            <a:ext cx="3986650" cy="3835206"/>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3E4D8DD6-44DA-4BFE-9A74-EC945AE4C80D}"/>
              </a:ext>
            </a:extLst>
          </p:cNvPr>
          <p:cNvPicPr>
            <a:picLocks noChangeAspect="1"/>
          </p:cNvPicPr>
          <p:nvPr/>
        </p:nvPicPr>
        <p:blipFill>
          <a:blip r:embed="rId7"/>
          <a:stretch>
            <a:fillRect/>
          </a:stretch>
        </p:blipFill>
        <p:spPr>
          <a:xfrm>
            <a:off x="6681559" y="1242723"/>
            <a:ext cx="4565490" cy="4392058"/>
          </a:xfrm>
          <a:prstGeom prst="rect">
            <a:avLst/>
          </a:prstGeom>
        </p:spPr>
      </p:pic>
    </p:spTree>
    <p:extLst>
      <p:ext uri="{BB962C8B-B14F-4D97-AF65-F5344CB8AC3E}">
        <p14:creationId xmlns:p14="http://schemas.microsoft.com/office/powerpoint/2010/main" val="2313234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2" name="Freeform: Shape 4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3" name="Oval 4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4" name="Oval 4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5" name="Group 4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86" name="Freeform: Shape 4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5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8" name="Oval 5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9" name="Oval 5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90" name="Rectangle 5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8E78BF92-10D6-4DF2-8FC7-C575331AB50B}"/>
              </a:ext>
            </a:extLst>
          </p:cNvPr>
          <p:cNvPicPr>
            <a:picLocks noChangeAspect="1"/>
          </p:cNvPicPr>
          <p:nvPr/>
        </p:nvPicPr>
        <p:blipFill rotWithShape="1">
          <a:blip r:embed="rId2">
            <a:alphaModFix amt="40000"/>
          </a:blip>
          <a:srcRect r="3857"/>
          <a:stretch/>
        </p:blipFill>
        <p:spPr>
          <a:xfrm>
            <a:off x="-1" y="1"/>
            <a:ext cx="6922273" cy="6858000"/>
          </a:xfrm>
          <a:custGeom>
            <a:avLst/>
            <a:gdLst/>
            <a:ahLst/>
            <a:cxnLst/>
            <a:rect l="l" t="t" r="r" b="b"/>
            <a:pathLst>
              <a:path w="6922273" h="6858000">
                <a:moveTo>
                  <a:pt x="0" y="0"/>
                </a:moveTo>
                <a:lnTo>
                  <a:pt x="6922273" y="0"/>
                </a:lnTo>
                <a:lnTo>
                  <a:pt x="6922273" y="6858000"/>
                </a:lnTo>
                <a:lnTo>
                  <a:pt x="0" y="6858000"/>
                </a:lnTo>
                <a:close/>
              </a:path>
            </a:pathLst>
          </a:custGeom>
          <a:effectLst>
            <a:softEdge rad="0"/>
          </a:effectLst>
        </p:spPr>
      </p:pic>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r>
              <a:rPr lang="en-US" sz="5400" kern="1200">
                <a:solidFill>
                  <a:schemeClr val="tx1"/>
                </a:solidFill>
                <a:latin typeface="+mj-lt"/>
                <a:ea typeface="+mj-ea"/>
                <a:cs typeface="+mj-cs"/>
              </a:rPr>
              <a:t>Exploits performed on Production Server</a:t>
            </a:r>
          </a:p>
        </p:txBody>
      </p:sp>
      <p:pic>
        <p:nvPicPr>
          <p:cNvPr id="18" name="Picture 17">
            <a:extLst>
              <a:ext uri="{FF2B5EF4-FFF2-40B4-BE49-F238E27FC236}">
                <a16:creationId xmlns:a16="http://schemas.microsoft.com/office/drawing/2014/main" id="{C13EBEEF-66A0-4A21-85BC-705526808622}"/>
              </a:ext>
            </a:extLst>
          </p:cNvPr>
          <p:cNvPicPr>
            <a:picLocks noChangeAspect="1"/>
          </p:cNvPicPr>
          <p:nvPr/>
        </p:nvPicPr>
        <p:blipFill rotWithShape="1">
          <a:blip r:embed="rId3"/>
          <a:srcRect l="29521" r="27276"/>
          <a:stretch/>
        </p:blipFill>
        <p:spPr>
          <a:xfrm>
            <a:off x="6922272" y="1"/>
            <a:ext cx="5267328" cy="6858000"/>
          </a:xfrm>
          <a:custGeom>
            <a:avLst/>
            <a:gdLst/>
            <a:ahLst/>
            <a:cxnLst/>
            <a:rect l="l" t="t" r="r" b="b"/>
            <a:pathLst>
              <a:path w="5264925" h="6858000">
                <a:moveTo>
                  <a:pt x="0" y="0"/>
                </a:moveTo>
                <a:lnTo>
                  <a:pt x="5264925" y="0"/>
                </a:lnTo>
                <a:lnTo>
                  <a:pt x="5264925" y="6858000"/>
                </a:lnTo>
                <a:lnTo>
                  <a:pt x="0" y="6858000"/>
                </a:lnTo>
                <a:close/>
              </a:path>
            </a:pathLst>
          </a:custGeom>
        </p:spPr>
      </p:pic>
      <p:sp>
        <p:nvSpPr>
          <p:cNvPr id="91" name="Rectangle 56">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Superbowl Sunday, February 13, 2022</a:t>
            </a:r>
          </a:p>
        </p:txBody>
      </p:sp>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dirty="0">
                <a:solidFill>
                  <a:schemeClr val="tx1">
                    <a:alpha val="80000"/>
                  </a:schemeClr>
                </a:solidFill>
                <a:latin typeface="+mn-lt"/>
                <a:ea typeface="+mn-ea"/>
                <a:cs typeface="+mn-cs"/>
              </a:rPr>
              <a:t>Exploits performed on Production Server</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a:t>
            </a:fld>
            <a:endParaRPr lang="en-US">
              <a:solidFill>
                <a:schemeClr val="tx1">
                  <a:alpha val="80000"/>
                </a:schemeClr>
              </a:solidFill>
            </a:endParaRPr>
          </a:p>
        </p:txBody>
      </p:sp>
    </p:spTree>
    <p:extLst>
      <p:ext uri="{BB962C8B-B14F-4D97-AF65-F5344CB8AC3E}">
        <p14:creationId xmlns:p14="http://schemas.microsoft.com/office/powerpoint/2010/main" val="2496947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2" name="Rectangle 3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9D60A0-71AC-4F5F-A9BF-AB206A8D16CF}"/>
              </a:ext>
            </a:extLst>
          </p:cNvPr>
          <p:cNvSpPr>
            <a:spLocks noGrp="1"/>
          </p:cNvSpPr>
          <p:nvPr>
            <p:ph type="title"/>
          </p:nvPr>
        </p:nvSpPr>
        <p:spPr>
          <a:xfrm>
            <a:off x="196609" y="4990567"/>
            <a:ext cx="3565524" cy="1416457"/>
          </a:xfrm>
        </p:spPr>
        <p:txBody>
          <a:bodyPr vert="horz" wrap="square" lIns="0" tIns="0" rIns="0" bIns="0" rtlCol="0" anchor="b" anchorCtr="0">
            <a:normAutofit/>
          </a:bodyPr>
          <a:lstStyle/>
          <a:p>
            <a:r>
              <a:rPr lang="en-US" sz="3400" kern="1200" dirty="0">
                <a:latin typeface="+mj-lt"/>
                <a:ea typeface="+mj-ea"/>
                <a:cs typeface="+mj-cs"/>
              </a:rPr>
              <a:t>Snort Alerts of Attacks on Production Server</a:t>
            </a:r>
          </a:p>
        </p:txBody>
      </p:sp>
      <p:sp>
        <p:nvSpPr>
          <p:cNvPr id="33" name="Content Placeholder 32">
            <a:extLst>
              <a:ext uri="{FF2B5EF4-FFF2-40B4-BE49-F238E27FC236}">
                <a16:creationId xmlns:a16="http://schemas.microsoft.com/office/drawing/2014/main" id="{9DD932BD-BC6A-407F-A410-099F74EB0B71}"/>
              </a:ext>
            </a:extLst>
          </p:cNvPr>
          <p:cNvSpPr>
            <a:spLocks noGrp="1"/>
          </p:cNvSpPr>
          <p:nvPr>
            <p:ph idx="1"/>
          </p:nvPr>
        </p:nvSpPr>
        <p:spPr>
          <a:xfrm>
            <a:off x="3762133" y="5320271"/>
            <a:ext cx="6088366" cy="1163927"/>
          </a:xfrm>
        </p:spPr>
        <p:txBody>
          <a:bodyPr anchor="t">
            <a:normAutofit/>
          </a:bodyPr>
          <a:lstStyle/>
          <a:p>
            <a:r>
              <a:rPr lang="en-US" sz="1600" dirty="0"/>
              <a:t>As you can see in the image, we have successfully set up Snort to pick up any irregular activity on your production server including a VSFTPD ATTACK and a </a:t>
            </a:r>
            <a:r>
              <a:rPr lang="en-US" sz="1600" dirty="0" err="1"/>
              <a:t>slowloris</a:t>
            </a:r>
            <a:r>
              <a:rPr lang="en-US" sz="1600" dirty="0"/>
              <a:t> DOS Attack</a:t>
            </a:r>
          </a:p>
        </p:txBody>
      </p:sp>
      <p:sp>
        <p:nvSpPr>
          <p:cNvPr id="4" name="Date Placeholder 3">
            <a:extLst>
              <a:ext uri="{FF2B5EF4-FFF2-40B4-BE49-F238E27FC236}">
                <a16:creationId xmlns:a16="http://schemas.microsoft.com/office/drawing/2014/main" id="{CC7CD02E-2E96-4254-B828-02A82E9B2E84}"/>
              </a:ext>
            </a:extLst>
          </p:cNvPr>
          <p:cNvSpPr>
            <a:spLocks noGrp="1"/>
          </p:cNvSpPr>
          <p:nvPr>
            <p:ph type="dt" sz="half" idx="10"/>
          </p:nvPr>
        </p:nvSpPr>
        <p:spPr>
          <a:xfrm>
            <a:off x="550863" y="6507212"/>
            <a:ext cx="2628900" cy="153888"/>
          </a:xfrm>
        </p:spPr>
        <p:txBody>
          <a:bodyPr vert="horz" lIns="0" tIns="0" rIns="0" bIns="0" rtlCol="0">
            <a:normAutofit/>
          </a:bodyPr>
          <a:lstStyle/>
          <a:p>
            <a:pPr>
              <a:spcAft>
                <a:spcPts val="600"/>
              </a:spcAft>
            </a:pPr>
            <a:r>
              <a:rPr lang="en-US" dirty="0"/>
              <a:t>Superbowl Sunday February 13. 2022 </a:t>
            </a:r>
          </a:p>
        </p:txBody>
      </p:sp>
      <p:pic>
        <p:nvPicPr>
          <p:cNvPr id="8" name="Content Placeholder 7" descr="A screenshot of a computer&#10;&#10;Description automatically generated">
            <a:extLst>
              <a:ext uri="{FF2B5EF4-FFF2-40B4-BE49-F238E27FC236}">
                <a16:creationId xmlns:a16="http://schemas.microsoft.com/office/drawing/2014/main" id="{227E4ACE-8CA4-4185-99EF-8913EB569B44}"/>
              </a:ext>
            </a:extLst>
          </p:cNvPr>
          <p:cNvPicPr>
            <a:picLocks noChangeAspect="1"/>
          </p:cNvPicPr>
          <p:nvPr/>
        </p:nvPicPr>
        <p:blipFill rotWithShape="1">
          <a:blip r:embed="rId2"/>
          <a:srcRect l="11003" r="11004" b="1"/>
          <a:stretch/>
        </p:blipFill>
        <p:spPr>
          <a:xfrm>
            <a:off x="6403038" y="65699"/>
            <a:ext cx="5640917" cy="4897736"/>
          </a:xfrm>
          <a:custGeom>
            <a:avLst/>
            <a:gdLst/>
            <a:ahLst/>
            <a:cxnLst/>
            <a:rect l="l" t="t" r="r" b="b"/>
            <a:pathLst>
              <a:path w="7641102" h="6858000">
                <a:moveTo>
                  <a:pt x="0" y="0"/>
                </a:moveTo>
                <a:lnTo>
                  <a:pt x="7641102" y="0"/>
                </a:lnTo>
                <a:lnTo>
                  <a:pt x="7641102" y="6858000"/>
                </a:lnTo>
                <a:lnTo>
                  <a:pt x="0" y="6858000"/>
                </a:lnTo>
                <a:close/>
              </a:path>
            </a:pathLst>
          </a:custGeom>
        </p:spPr>
      </p:pic>
      <p:sp>
        <p:nvSpPr>
          <p:cNvPr id="53" name="Rectangle 37">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BAE1ABA3-2AC2-4C64-B5C1-C8AB06ACF0E5}"/>
              </a:ext>
            </a:extLst>
          </p:cNvPr>
          <p:cNvSpPr>
            <a:spLocks noGrp="1"/>
          </p:cNvSpPr>
          <p:nvPr>
            <p:ph type="sldNum" sz="quarter" idx="12"/>
          </p:nvPr>
        </p:nvSpPr>
        <p:spPr>
          <a:xfrm>
            <a:off x="9948863" y="6507212"/>
            <a:ext cx="1692274" cy="153888"/>
          </a:xfrm>
        </p:spPr>
        <p:txBody>
          <a:bodyPr vert="horz" lIns="0" tIns="0" rIns="0" bIns="0" rtlCol="0">
            <a:normAutofit/>
          </a:bodyPr>
          <a:lstStyle/>
          <a:p>
            <a:pPr>
              <a:spcAft>
                <a:spcPts val="600"/>
              </a:spcAft>
            </a:pPr>
            <a:fld id="{DBA1B0FB-D917-4C8C-928F-313BD683BF39}" type="slidenum">
              <a:rPr lang="en-US" smtClean="0"/>
              <a:pPr>
                <a:spcAft>
                  <a:spcPts val="600"/>
                </a:spcAft>
              </a:pPr>
              <a:t>6</a:t>
            </a:fld>
            <a:endParaRPr lang="en-US"/>
          </a:p>
        </p:txBody>
      </p:sp>
      <p:pic>
        <p:nvPicPr>
          <p:cNvPr id="5" name="Picture 4">
            <a:extLst>
              <a:ext uri="{FF2B5EF4-FFF2-40B4-BE49-F238E27FC236}">
                <a16:creationId xmlns:a16="http://schemas.microsoft.com/office/drawing/2014/main" id="{063848C9-BF0D-4FF0-BF3F-A0173EA71ACF}"/>
              </a:ext>
            </a:extLst>
          </p:cNvPr>
          <p:cNvPicPr>
            <a:picLocks noChangeAspect="1"/>
          </p:cNvPicPr>
          <p:nvPr/>
        </p:nvPicPr>
        <p:blipFill>
          <a:blip r:embed="rId3"/>
          <a:stretch>
            <a:fillRect/>
          </a:stretch>
        </p:blipFill>
        <p:spPr>
          <a:xfrm>
            <a:off x="49181" y="48734"/>
            <a:ext cx="6205812" cy="4897735"/>
          </a:xfrm>
          <a:prstGeom prst="rect">
            <a:avLst/>
          </a:prstGeom>
        </p:spPr>
      </p:pic>
    </p:spTree>
    <p:extLst>
      <p:ext uri="{BB962C8B-B14F-4D97-AF65-F5344CB8AC3E}">
        <p14:creationId xmlns:p14="http://schemas.microsoft.com/office/powerpoint/2010/main" val="3664944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1" name="Freeform: Shape 12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2" name="Oval 12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3" name="Oval 12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04" name="Group 12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5" name="Freeform: Shape 12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Freeform: Shape 13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7" name="Oval 13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8" name="Oval 13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09" name="Rectangle 13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13EBEEF-66A0-4A21-85BC-705526808622}"/>
              </a:ext>
            </a:extLst>
          </p:cNvPr>
          <p:cNvPicPr>
            <a:picLocks noChangeAspect="1"/>
          </p:cNvPicPr>
          <p:nvPr/>
        </p:nvPicPr>
        <p:blipFill rotWithShape="1">
          <a:blip r:embed="rId2">
            <a:alphaModFix amt="40000"/>
          </a:blip>
          <a:srcRect l="22724" r="20479"/>
          <a:stretch/>
        </p:blipFill>
        <p:spPr>
          <a:xfrm>
            <a:off x="20" y="1"/>
            <a:ext cx="6924655" cy="6858000"/>
          </a:xfrm>
          <a:custGeom>
            <a:avLst/>
            <a:gdLst/>
            <a:ahLst/>
            <a:cxnLst/>
            <a:rect l="l" t="t" r="r" b="b"/>
            <a:pathLst>
              <a:path w="6924675" h="6858000">
                <a:moveTo>
                  <a:pt x="0" y="0"/>
                </a:moveTo>
                <a:lnTo>
                  <a:pt x="6924675" y="0"/>
                </a:lnTo>
                <a:lnTo>
                  <a:pt x="6924675" y="6858000"/>
                </a:lnTo>
                <a:lnTo>
                  <a:pt x="0" y="6858000"/>
                </a:lnTo>
                <a:close/>
              </a:path>
            </a:pathLst>
          </a:custGeom>
        </p:spPr>
      </p:pic>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1632951" y="2163628"/>
            <a:ext cx="3565524" cy="3034657"/>
          </a:xfrm>
        </p:spPr>
        <p:txBody>
          <a:bodyPr vert="horz" wrap="square" lIns="0" tIns="0" rIns="0" bIns="0" rtlCol="0" anchor="b" anchorCtr="0">
            <a:normAutofit/>
          </a:bodyPr>
          <a:lstStyle/>
          <a:p>
            <a:pPr algn="ctr">
              <a:lnSpc>
                <a:spcPct val="100000"/>
              </a:lnSpc>
            </a:pPr>
            <a:r>
              <a:rPr lang="en-US" sz="3100" b="1" dirty="0">
                <a:solidFill>
                  <a:srgbClr val="FF0000"/>
                </a:solidFill>
              </a:rPr>
              <a:t>Firewall rule blocking FTP traffic tcp port from Untrusted Net to DMZ Network</a:t>
            </a:r>
            <a:r>
              <a:rPr lang="en-US" sz="4400" dirty="0"/>
              <a:t>.</a:t>
            </a:r>
          </a:p>
        </p:txBody>
      </p:sp>
      <p:pic>
        <p:nvPicPr>
          <p:cNvPr id="6" name="Picture 5">
            <a:extLst>
              <a:ext uri="{FF2B5EF4-FFF2-40B4-BE49-F238E27FC236}">
                <a16:creationId xmlns:a16="http://schemas.microsoft.com/office/drawing/2014/main" id="{512B6273-86B9-4DF3-985A-E95428422F3C}"/>
              </a:ext>
            </a:extLst>
          </p:cNvPr>
          <p:cNvPicPr>
            <a:picLocks noChangeAspect="1"/>
          </p:cNvPicPr>
          <p:nvPr/>
        </p:nvPicPr>
        <p:blipFill rotWithShape="1">
          <a:blip r:embed="rId3"/>
          <a:srcRect l="22240" r="17216" b="2"/>
          <a:stretch/>
        </p:blipFill>
        <p:spPr>
          <a:xfrm>
            <a:off x="6924676" y="1"/>
            <a:ext cx="5267325" cy="3436448"/>
          </a:xfrm>
          <a:custGeom>
            <a:avLst/>
            <a:gdLst/>
            <a:ahLst/>
            <a:cxnLst/>
            <a:rect l="l" t="t" r="r" b="b"/>
            <a:pathLst>
              <a:path w="5267325" h="3436448">
                <a:moveTo>
                  <a:pt x="0" y="0"/>
                </a:moveTo>
                <a:lnTo>
                  <a:pt x="5267325" y="0"/>
                </a:lnTo>
                <a:lnTo>
                  <a:pt x="5267325" y="3436448"/>
                </a:lnTo>
                <a:lnTo>
                  <a:pt x="0" y="3436448"/>
                </a:lnTo>
                <a:close/>
              </a:path>
            </a:pathLst>
          </a:custGeom>
        </p:spPr>
      </p:pic>
      <p:pic>
        <p:nvPicPr>
          <p:cNvPr id="5" name="Picture 4" descr="Graphical user interface, text, application, email&#10;&#10;Description automatically generated">
            <a:extLst>
              <a:ext uri="{FF2B5EF4-FFF2-40B4-BE49-F238E27FC236}">
                <a16:creationId xmlns:a16="http://schemas.microsoft.com/office/drawing/2014/main" id="{E33D577A-050D-41C6-8284-626A2782C764}"/>
              </a:ext>
            </a:extLst>
          </p:cNvPr>
          <p:cNvPicPr>
            <a:picLocks noChangeAspect="1"/>
          </p:cNvPicPr>
          <p:nvPr/>
        </p:nvPicPr>
        <p:blipFill rotWithShape="1">
          <a:blip r:embed="rId4"/>
          <a:srcRect t="21597" r="-2" b="13281"/>
          <a:stretch/>
        </p:blipFill>
        <p:spPr>
          <a:xfrm>
            <a:off x="6924676" y="3436449"/>
            <a:ext cx="5267325" cy="3421550"/>
          </a:xfrm>
          <a:custGeom>
            <a:avLst/>
            <a:gdLst/>
            <a:ahLst/>
            <a:cxnLst/>
            <a:rect l="l" t="t" r="r" b="b"/>
            <a:pathLst>
              <a:path w="5267325" h="3436448">
                <a:moveTo>
                  <a:pt x="0" y="0"/>
                </a:moveTo>
                <a:lnTo>
                  <a:pt x="5267325" y="0"/>
                </a:lnTo>
                <a:lnTo>
                  <a:pt x="5267325" y="3436448"/>
                </a:lnTo>
                <a:lnTo>
                  <a:pt x="0" y="3436448"/>
                </a:lnTo>
                <a:close/>
              </a:path>
            </a:pathLst>
          </a:custGeom>
        </p:spPr>
      </p:pic>
      <p:sp>
        <p:nvSpPr>
          <p:cNvPr id="210" name="Rectangle 136">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Superbowl Sunday, February 13, 2022</a:t>
            </a:r>
          </a:p>
        </p:txBody>
      </p:sp>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dirty="0">
                <a:solidFill>
                  <a:schemeClr val="tx1">
                    <a:alpha val="80000"/>
                  </a:schemeClr>
                </a:solidFill>
                <a:latin typeface="+mn-lt"/>
                <a:ea typeface="+mn-ea"/>
                <a:cs typeface="+mn-cs"/>
              </a:rPr>
              <a:t>Exploits performed on Production Server</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7</a:t>
            </a:fld>
            <a:endParaRPr lang="en-US">
              <a:solidFill>
                <a:schemeClr val="tx1">
                  <a:alpha val="80000"/>
                </a:schemeClr>
              </a:solidFill>
            </a:endParaRPr>
          </a:p>
        </p:txBody>
      </p:sp>
    </p:spTree>
    <p:extLst>
      <p:ext uri="{BB962C8B-B14F-4D97-AF65-F5344CB8AC3E}">
        <p14:creationId xmlns:p14="http://schemas.microsoft.com/office/powerpoint/2010/main" val="367542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126562"/>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3386228" y="2340"/>
            <a:ext cx="5937860" cy="860307"/>
          </a:xfrm>
        </p:spPr>
        <p:txBody>
          <a:bodyPr vert="horz" wrap="square" lIns="0" tIns="0" rIns="0" bIns="0" rtlCol="0" anchor="b" anchorCtr="0">
            <a:normAutofit fontScale="90000"/>
          </a:bodyPr>
          <a:lstStyle/>
          <a:p>
            <a:pPr>
              <a:lnSpc>
                <a:spcPct val="100000"/>
              </a:lnSpc>
            </a:pPr>
            <a:r>
              <a:rPr lang="en-US" sz="6400" kern="1200" dirty="0">
                <a:solidFill>
                  <a:schemeClr val="tx1"/>
                </a:solidFill>
              </a:rPr>
              <a:t>Network Diagram</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8</a:t>
            </a:fld>
            <a:endParaRPr lang="en-US"/>
          </a:p>
        </p:txBody>
      </p:sp>
      <p:pic>
        <p:nvPicPr>
          <p:cNvPr id="11" name="Picture 10">
            <a:extLst>
              <a:ext uri="{FF2B5EF4-FFF2-40B4-BE49-F238E27FC236}">
                <a16:creationId xmlns:a16="http://schemas.microsoft.com/office/drawing/2014/main" id="{FF25433B-206B-483D-8113-5C37F3E5E723}"/>
              </a:ext>
            </a:extLst>
          </p:cNvPr>
          <p:cNvPicPr>
            <a:picLocks noChangeAspect="1"/>
          </p:cNvPicPr>
          <p:nvPr/>
        </p:nvPicPr>
        <p:blipFill>
          <a:blip r:embed="rId4"/>
          <a:stretch>
            <a:fillRect/>
          </a:stretch>
        </p:blipFill>
        <p:spPr>
          <a:xfrm>
            <a:off x="1837603" y="828321"/>
            <a:ext cx="9132270" cy="5660105"/>
          </a:xfrm>
          <a:prstGeom prst="rect">
            <a:avLst/>
          </a:prstGeom>
        </p:spPr>
      </p:pic>
    </p:spTree>
    <p:extLst>
      <p:ext uri="{BB962C8B-B14F-4D97-AF65-F5344CB8AC3E}">
        <p14:creationId xmlns:p14="http://schemas.microsoft.com/office/powerpoint/2010/main" val="560021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1" name="Freeform: Shape 55">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 name="Oval 57">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3" name="Oval 59">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4" name="Group 61">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3" name="Freeform: Shape 62">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Freeform: Shape 63">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Oval 64">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Oval 65">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95" name="Rectangle 6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DC1633E1-78BD-461D-A45F-301489EE406E}"/>
              </a:ext>
            </a:extLst>
          </p:cNvPr>
          <p:cNvPicPr>
            <a:picLocks noGrp="1" noChangeAspect="1"/>
          </p:cNvPicPr>
          <p:nvPr>
            <p:ph idx="1"/>
          </p:nvPr>
        </p:nvPicPr>
        <p:blipFill>
          <a:blip r:embed="rId2"/>
          <a:srcRect t="7171" b="7171"/>
          <a:stretch/>
        </p:blipFill>
        <p:spPr>
          <a:xfrm>
            <a:off x="0" y="3377"/>
            <a:ext cx="12191999" cy="6851241"/>
          </a:xfrm>
          <a:prstGeom prst="rect">
            <a:avLst/>
          </a:prstGeom>
        </p:spPr>
      </p:pic>
      <p:sp>
        <p:nvSpPr>
          <p:cNvPr id="96" name="Rectangle 69">
            <a:extLst>
              <a:ext uri="{FF2B5EF4-FFF2-40B4-BE49-F238E27FC236}">
                <a16:creationId xmlns:a16="http://schemas.microsoft.com/office/drawing/2014/main" id="{D7750348-5249-48BE-B8D8-43608AD7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pPr>
              <a:lnSpc>
                <a:spcPct val="100000"/>
              </a:lnSpc>
            </a:pPr>
            <a:r>
              <a:rPr lang="en-US" sz="6400" dirty="0"/>
              <a:t>Configurations for Webserver</a:t>
            </a:r>
          </a:p>
        </p:txBody>
      </p:sp>
      <p:sp>
        <p:nvSpPr>
          <p:cNvPr id="97" name="Rectangle 71">
            <a:extLst>
              <a:ext uri="{FF2B5EF4-FFF2-40B4-BE49-F238E27FC236}">
                <a16:creationId xmlns:a16="http://schemas.microsoft.com/office/drawing/2014/main" id="{1BC3C586-41D9-4369-AF7F-3A2DB21DB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9</a:t>
            </a:fld>
            <a:endParaRPr lang="en-US">
              <a:solidFill>
                <a:schemeClr val="tx1">
                  <a:alpha val="80000"/>
                </a:schemeClr>
              </a:solidFill>
            </a:endParaRPr>
          </a:p>
        </p:txBody>
      </p:sp>
    </p:spTree>
    <p:extLst>
      <p:ext uri="{BB962C8B-B14F-4D97-AF65-F5344CB8AC3E}">
        <p14:creationId xmlns:p14="http://schemas.microsoft.com/office/powerpoint/2010/main" val="4049351798"/>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Vapor Trail</Template>
  <TotalTime>221</TotalTime>
  <Words>617</Words>
  <Application>Microsoft Office PowerPoint</Application>
  <PresentationFormat>Widescreen</PresentationFormat>
  <Paragraphs>63</Paragraphs>
  <Slides>15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Aharoni</vt:lpstr>
      <vt:lpstr>Arial</vt:lpstr>
      <vt:lpstr>Calibri</vt:lpstr>
      <vt:lpstr>Gill Sans MT</vt:lpstr>
      <vt:lpstr>Open Sans</vt:lpstr>
      <vt:lpstr>Walbaum Display</vt:lpstr>
      <vt:lpstr>3DFloatVTI</vt:lpstr>
      <vt:lpstr>Information Security BootCamp: Final Capstone Project - CYSA+</vt:lpstr>
      <vt:lpstr>Summary</vt:lpstr>
      <vt:lpstr>Configurations for Production Server</vt:lpstr>
      <vt:lpstr>Nmap scans of Vulnerabilities on the Production  Server</vt:lpstr>
      <vt:lpstr>Exploits performed on Production Server</vt:lpstr>
      <vt:lpstr>Snort Alerts of Attacks on Production Server</vt:lpstr>
      <vt:lpstr>Firewall rule blocking FTP traffic tcp port from Untrusted Net to DMZ Network.</vt:lpstr>
      <vt:lpstr>Network Diagram</vt:lpstr>
      <vt:lpstr>Configurations for Webserver</vt:lpstr>
      <vt:lpstr>Nmap scans of Vulnerabilities on the Web Server</vt:lpstr>
      <vt:lpstr>Exploits performed on Web Server</vt:lpstr>
      <vt:lpstr>Snort Alerts of Attacks on Web Server</vt:lpstr>
      <vt:lpstr>Snort Rules on Webserver &amp; Production Server</vt:lpstr>
      <vt:lpstr>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Security BootCamp: Final Capstone Project - CYSA+</dc:title>
  <dc:creator>Mama G</dc:creator>
  <cp:lastModifiedBy>Mama G</cp:lastModifiedBy>
  <cp:revision>2</cp:revision>
  <dcterms:created xsi:type="dcterms:W3CDTF">2022-02-01T15:46:43Z</dcterms:created>
  <dcterms:modified xsi:type="dcterms:W3CDTF">2022-04-19T02:02:08Z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